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332" r:id="rId3"/>
    <p:sldId id="347" r:id="rId4"/>
    <p:sldId id="340" r:id="rId5"/>
    <p:sldId id="290" r:id="rId6"/>
    <p:sldId id="262" r:id="rId7"/>
    <p:sldId id="336" r:id="rId8"/>
    <p:sldId id="333" r:id="rId9"/>
    <p:sldId id="335" r:id="rId10"/>
    <p:sldId id="337" r:id="rId11"/>
    <p:sldId id="338" r:id="rId12"/>
    <p:sldId id="346" r:id="rId13"/>
    <p:sldId id="339" r:id="rId14"/>
    <p:sldId id="261" r:id="rId15"/>
    <p:sldId id="334" r:id="rId16"/>
    <p:sldId id="341" r:id="rId17"/>
    <p:sldId id="342" r:id="rId18"/>
    <p:sldId id="331" r:id="rId19"/>
    <p:sldId id="343" r:id="rId20"/>
    <p:sldId id="344"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luca Brunori" initials="GB" lastIdx="1" clrIdx="0">
    <p:extLst>
      <p:ext uri="{19B8F6BF-5375-455C-9EA6-DF929625EA0E}">
        <p15:presenceInfo xmlns:p15="http://schemas.microsoft.com/office/powerpoint/2012/main" userId="S::a006488@unipi.it::45a900c7-0c57-47fc-9094-1f4725ce86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62551-5BC5-2A45-9D33-3B7A5EA2DC04}" v="16" dt="2020-09-23T17:30:01.01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20"/>
    <p:restoredTop sz="74830"/>
  </p:normalViewPr>
  <p:slideViewPr>
    <p:cSldViewPr snapToGrid="0" snapToObjects="1">
      <p:cViewPr varScale="1">
        <p:scale>
          <a:sx n="94" d="100"/>
          <a:sy n="94" d="100"/>
        </p:scale>
        <p:origin x="200"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anluca Brunori" userId="45a900c7-0c57-47fc-9094-1f4725ce86da" providerId="ADAL" clId="{8BF62551-5BC5-2A45-9D33-3B7A5EA2DC04}"/>
    <pc:docChg chg="custSel addSld delSld modSld sldOrd">
      <pc:chgData name="Gianluca Brunori" userId="45a900c7-0c57-47fc-9094-1f4725ce86da" providerId="ADAL" clId="{8BF62551-5BC5-2A45-9D33-3B7A5EA2DC04}" dt="2020-09-23T17:30:30.651" v="1183" actId="1076"/>
      <pc:docMkLst>
        <pc:docMk/>
      </pc:docMkLst>
      <pc:sldChg chg="modSp mod">
        <pc:chgData name="Gianluca Brunori" userId="45a900c7-0c57-47fc-9094-1f4725ce86da" providerId="ADAL" clId="{8BF62551-5BC5-2A45-9D33-3B7A5EA2DC04}" dt="2020-09-23T17:03:07.666" v="187" actId="20577"/>
        <pc:sldMkLst>
          <pc:docMk/>
          <pc:sldMk cId="632188757" sldId="262"/>
        </pc:sldMkLst>
        <pc:spChg chg="mod">
          <ac:chgData name="Gianluca Brunori" userId="45a900c7-0c57-47fc-9094-1f4725ce86da" providerId="ADAL" clId="{8BF62551-5BC5-2A45-9D33-3B7A5EA2DC04}" dt="2020-09-23T17:03:07.666" v="187" actId="20577"/>
          <ac:spMkLst>
            <pc:docMk/>
            <pc:sldMk cId="632188757" sldId="262"/>
            <ac:spMk id="3" creationId="{36594D36-742C-4845-8E40-4BD4E77D9F6F}"/>
          </ac:spMkLst>
        </pc:spChg>
      </pc:sldChg>
      <pc:sldChg chg="del ord">
        <pc:chgData name="Gianluca Brunori" userId="45a900c7-0c57-47fc-9094-1f4725ce86da" providerId="ADAL" clId="{8BF62551-5BC5-2A45-9D33-3B7A5EA2DC04}" dt="2020-09-23T16:58:42.791" v="37" actId="2696"/>
        <pc:sldMkLst>
          <pc:docMk/>
          <pc:sldMk cId="3767161634" sldId="263"/>
        </pc:sldMkLst>
      </pc:sldChg>
      <pc:sldChg chg="addSp delSp modSp add del mod">
        <pc:chgData name="Gianluca Brunori" userId="45a900c7-0c57-47fc-9094-1f4725ce86da" providerId="ADAL" clId="{8BF62551-5BC5-2A45-9D33-3B7A5EA2DC04}" dt="2020-09-23T17:17:06.864" v="487" actId="2696"/>
        <pc:sldMkLst>
          <pc:docMk/>
          <pc:sldMk cId="3858769021" sldId="263"/>
        </pc:sldMkLst>
        <pc:spChg chg="mod">
          <ac:chgData name="Gianluca Brunori" userId="45a900c7-0c57-47fc-9094-1f4725ce86da" providerId="ADAL" clId="{8BF62551-5BC5-2A45-9D33-3B7A5EA2DC04}" dt="2020-09-23T17:00:39.592" v="153" actId="207"/>
          <ac:spMkLst>
            <pc:docMk/>
            <pc:sldMk cId="3858769021" sldId="263"/>
            <ac:spMk id="2" creationId="{BC9B4025-924F-4747-B268-8ABB3D3CB2D3}"/>
          </ac:spMkLst>
        </pc:spChg>
        <pc:spChg chg="del">
          <ac:chgData name="Gianluca Brunori" userId="45a900c7-0c57-47fc-9094-1f4725ce86da" providerId="ADAL" clId="{8BF62551-5BC5-2A45-9D33-3B7A5EA2DC04}" dt="2020-09-23T16:58:59.319" v="63" actId="478"/>
          <ac:spMkLst>
            <pc:docMk/>
            <pc:sldMk cId="3858769021" sldId="263"/>
            <ac:spMk id="3" creationId="{4C51D5F2-0F7B-3D44-9F18-7586A785F958}"/>
          </ac:spMkLst>
        </pc:spChg>
        <pc:spChg chg="mod">
          <ac:chgData name="Gianluca Brunori" userId="45a900c7-0c57-47fc-9094-1f4725ce86da" providerId="ADAL" clId="{8BF62551-5BC5-2A45-9D33-3B7A5EA2DC04}" dt="2020-09-23T16:59:30.866" v="66" actId="164"/>
          <ac:spMkLst>
            <pc:docMk/>
            <pc:sldMk cId="3858769021" sldId="263"/>
            <ac:spMk id="4" creationId="{7926DDC3-7451-2748-AFF0-AA20E8FBBA6C}"/>
          </ac:spMkLst>
        </pc:spChg>
        <pc:spChg chg="mod">
          <ac:chgData name="Gianluca Brunori" userId="45a900c7-0c57-47fc-9094-1f4725ce86da" providerId="ADAL" clId="{8BF62551-5BC5-2A45-9D33-3B7A5EA2DC04}" dt="2020-09-23T16:59:30.866" v="66" actId="164"/>
          <ac:spMkLst>
            <pc:docMk/>
            <pc:sldMk cId="3858769021" sldId="263"/>
            <ac:spMk id="5" creationId="{841CB557-9507-9745-8AE7-FE8AA8774BB0}"/>
          </ac:spMkLst>
        </pc:spChg>
        <pc:spChg chg="mod">
          <ac:chgData name="Gianluca Brunori" userId="45a900c7-0c57-47fc-9094-1f4725ce86da" providerId="ADAL" clId="{8BF62551-5BC5-2A45-9D33-3B7A5EA2DC04}" dt="2020-09-23T16:59:30.866" v="66" actId="164"/>
          <ac:spMkLst>
            <pc:docMk/>
            <pc:sldMk cId="3858769021" sldId="263"/>
            <ac:spMk id="6" creationId="{A1BFC4D3-9826-9A4B-8873-DFEA41C53621}"/>
          </ac:spMkLst>
        </pc:spChg>
        <pc:spChg chg="mod">
          <ac:chgData name="Gianluca Brunori" userId="45a900c7-0c57-47fc-9094-1f4725ce86da" providerId="ADAL" clId="{8BF62551-5BC5-2A45-9D33-3B7A5EA2DC04}" dt="2020-09-23T16:59:30.866" v="66" actId="164"/>
          <ac:spMkLst>
            <pc:docMk/>
            <pc:sldMk cId="3858769021" sldId="263"/>
            <ac:spMk id="7" creationId="{AAEFF3D1-7201-6B4C-AC68-3A587DC3D5D3}"/>
          </ac:spMkLst>
        </pc:spChg>
        <pc:spChg chg="mod">
          <ac:chgData name="Gianluca Brunori" userId="45a900c7-0c57-47fc-9094-1f4725ce86da" providerId="ADAL" clId="{8BF62551-5BC5-2A45-9D33-3B7A5EA2DC04}" dt="2020-09-23T16:59:30.866" v="66" actId="164"/>
          <ac:spMkLst>
            <pc:docMk/>
            <pc:sldMk cId="3858769021" sldId="263"/>
            <ac:spMk id="8" creationId="{57D575D2-7AFF-574C-B75A-DE344593E43E}"/>
          </ac:spMkLst>
        </pc:spChg>
        <pc:spChg chg="mod">
          <ac:chgData name="Gianluca Brunori" userId="45a900c7-0c57-47fc-9094-1f4725ce86da" providerId="ADAL" clId="{8BF62551-5BC5-2A45-9D33-3B7A5EA2DC04}" dt="2020-09-23T16:59:30.866" v="66" actId="164"/>
          <ac:spMkLst>
            <pc:docMk/>
            <pc:sldMk cId="3858769021" sldId="263"/>
            <ac:spMk id="9" creationId="{1BCCBAAE-9782-A74D-A2DB-F28DD609D18E}"/>
          </ac:spMkLst>
        </pc:spChg>
        <pc:spChg chg="mod">
          <ac:chgData name="Gianluca Brunori" userId="45a900c7-0c57-47fc-9094-1f4725ce86da" providerId="ADAL" clId="{8BF62551-5BC5-2A45-9D33-3B7A5EA2DC04}" dt="2020-09-23T16:59:30.866" v="66" actId="164"/>
          <ac:spMkLst>
            <pc:docMk/>
            <pc:sldMk cId="3858769021" sldId="263"/>
            <ac:spMk id="10" creationId="{7CB4F8C6-7B61-9546-B4DB-A393C4411AB8}"/>
          </ac:spMkLst>
        </pc:spChg>
        <pc:spChg chg="mod">
          <ac:chgData name="Gianluca Brunori" userId="45a900c7-0c57-47fc-9094-1f4725ce86da" providerId="ADAL" clId="{8BF62551-5BC5-2A45-9D33-3B7A5EA2DC04}" dt="2020-09-23T16:59:30.866" v="66" actId="164"/>
          <ac:spMkLst>
            <pc:docMk/>
            <pc:sldMk cId="3858769021" sldId="263"/>
            <ac:spMk id="11" creationId="{B8669C72-6162-8F4E-9E7C-D915172ABBDF}"/>
          </ac:spMkLst>
        </pc:spChg>
        <pc:spChg chg="mod">
          <ac:chgData name="Gianluca Brunori" userId="45a900c7-0c57-47fc-9094-1f4725ce86da" providerId="ADAL" clId="{8BF62551-5BC5-2A45-9D33-3B7A5EA2DC04}" dt="2020-09-23T16:59:30.866" v="66" actId="164"/>
          <ac:spMkLst>
            <pc:docMk/>
            <pc:sldMk cId="3858769021" sldId="263"/>
            <ac:spMk id="12" creationId="{5F573305-E46D-F145-AC9C-FAB294840EF4}"/>
          </ac:spMkLst>
        </pc:spChg>
        <pc:spChg chg="mod">
          <ac:chgData name="Gianluca Brunori" userId="45a900c7-0c57-47fc-9094-1f4725ce86da" providerId="ADAL" clId="{8BF62551-5BC5-2A45-9D33-3B7A5EA2DC04}" dt="2020-09-23T16:59:30.866" v="66" actId="164"/>
          <ac:spMkLst>
            <pc:docMk/>
            <pc:sldMk cId="3858769021" sldId="263"/>
            <ac:spMk id="13" creationId="{8AF46101-1516-874A-AAF2-8B42D22F245A}"/>
          </ac:spMkLst>
        </pc:spChg>
        <pc:spChg chg="mod">
          <ac:chgData name="Gianluca Brunori" userId="45a900c7-0c57-47fc-9094-1f4725ce86da" providerId="ADAL" clId="{8BF62551-5BC5-2A45-9D33-3B7A5EA2DC04}" dt="2020-09-23T16:59:30.866" v="66" actId="164"/>
          <ac:spMkLst>
            <pc:docMk/>
            <pc:sldMk cId="3858769021" sldId="263"/>
            <ac:spMk id="14" creationId="{F18B6D98-A1AA-3E46-8A55-EE04A84A9810}"/>
          </ac:spMkLst>
        </pc:spChg>
        <pc:spChg chg="mod">
          <ac:chgData name="Gianluca Brunori" userId="45a900c7-0c57-47fc-9094-1f4725ce86da" providerId="ADAL" clId="{8BF62551-5BC5-2A45-9D33-3B7A5EA2DC04}" dt="2020-09-23T16:59:30.866" v="66" actId="164"/>
          <ac:spMkLst>
            <pc:docMk/>
            <pc:sldMk cId="3858769021" sldId="263"/>
            <ac:spMk id="15" creationId="{142B3915-63B0-9842-BEAF-933ED137C5F9}"/>
          </ac:spMkLst>
        </pc:spChg>
        <pc:spChg chg="mod">
          <ac:chgData name="Gianluca Brunori" userId="45a900c7-0c57-47fc-9094-1f4725ce86da" providerId="ADAL" clId="{8BF62551-5BC5-2A45-9D33-3B7A5EA2DC04}" dt="2020-09-23T16:59:30.866" v="66" actId="164"/>
          <ac:spMkLst>
            <pc:docMk/>
            <pc:sldMk cId="3858769021" sldId="263"/>
            <ac:spMk id="16" creationId="{56F3FC27-2898-E946-B1AF-483628437D0D}"/>
          </ac:spMkLst>
        </pc:spChg>
        <pc:spChg chg="mod">
          <ac:chgData name="Gianluca Brunori" userId="45a900c7-0c57-47fc-9094-1f4725ce86da" providerId="ADAL" clId="{8BF62551-5BC5-2A45-9D33-3B7A5EA2DC04}" dt="2020-09-23T16:59:30.866" v="66" actId="164"/>
          <ac:spMkLst>
            <pc:docMk/>
            <pc:sldMk cId="3858769021" sldId="263"/>
            <ac:spMk id="17" creationId="{69612E81-24B1-8B48-9302-3E9CD6B9C5CE}"/>
          </ac:spMkLst>
        </pc:spChg>
        <pc:spChg chg="mod">
          <ac:chgData name="Gianluca Brunori" userId="45a900c7-0c57-47fc-9094-1f4725ce86da" providerId="ADAL" clId="{8BF62551-5BC5-2A45-9D33-3B7A5EA2DC04}" dt="2020-09-23T16:59:30.866" v="66" actId="164"/>
          <ac:spMkLst>
            <pc:docMk/>
            <pc:sldMk cId="3858769021" sldId="263"/>
            <ac:spMk id="18" creationId="{F8166C89-AC1A-8F4E-B16B-9EDC1EDBC351}"/>
          </ac:spMkLst>
        </pc:spChg>
        <pc:spChg chg="mod">
          <ac:chgData name="Gianluca Brunori" userId="45a900c7-0c57-47fc-9094-1f4725ce86da" providerId="ADAL" clId="{8BF62551-5BC5-2A45-9D33-3B7A5EA2DC04}" dt="2020-09-23T16:59:30.866" v="66" actId="164"/>
          <ac:spMkLst>
            <pc:docMk/>
            <pc:sldMk cId="3858769021" sldId="263"/>
            <ac:spMk id="19" creationId="{92098F7E-EFAC-0E4F-9C44-A5F577D2ED1D}"/>
          </ac:spMkLst>
        </pc:spChg>
        <pc:spChg chg="mod">
          <ac:chgData name="Gianluca Brunori" userId="45a900c7-0c57-47fc-9094-1f4725ce86da" providerId="ADAL" clId="{8BF62551-5BC5-2A45-9D33-3B7A5EA2DC04}" dt="2020-09-23T16:59:30.866" v="66" actId="164"/>
          <ac:spMkLst>
            <pc:docMk/>
            <pc:sldMk cId="3858769021" sldId="263"/>
            <ac:spMk id="20" creationId="{EAEF8D27-728B-844C-91D7-415416012C58}"/>
          </ac:spMkLst>
        </pc:spChg>
        <pc:spChg chg="mod">
          <ac:chgData name="Gianluca Brunori" userId="45a900c7-0c57-47fc-9094-1f4725ce86da" providerId="ADAL" clId="{8BF62551-5BC5-2A45-9D33-3B7A5EA2DC04}" dt="2020-09-23T16:59:30.866" v="66" actId="164"/>
          <ac:spMkLst>
            <pc:docMk/>
            <pc:sldMk cId="3858769021" sldId="263"/>
            <ac:spMk id="21" creationId="{FA62694B-155A-8246-B3A1-3B7743C82027}"/>
          </ac:spMkLst>
        </pc:spChg>
        <pc:spChg chg="mod">
          <ac:chgData name="Gianluca Brunori" userId="45a900c7-0c57-47fc-9094-1f4725ce86da" providerId="ADAL" clId="{8BF62551-5BC5-2A45-9D33-3B7A5EA2DC04}" dt="2020-09-23T16:59:30.866" v="66" actId="164"/>
          <ac:spMkLst>
            <pc:docMk/>
            <pc:sldMk cId="3858769021" sldId="263"/>
            <ac:spMk id="22" creationId="{C1B274D8-CB21-0140-8A2B-19D6CD04ADC3}"/>
          </ac:spMkLst>
        </pc:spChg>
        <pc:spChg chg="mod">
          <ac:chgData name="Gianluca Brunori" userId="45a900c7-0c57-47fc-9094-1f4725ce86da" providerId="ADAL" clId="{8BF62551-5BC5-2A45-9D33-3B7A5EA2DC04}" dt="2020-09-23T16:59:30.866" v="66" actId="164"/>
          <ac:spMkLst>
            <pc:docMk/>
            <pc:sldMk cId="3858769021" sldId="263"/>
            <ac:spMk id="23" creationId="{7D8812A8-B969-A743-9F5C-BBD68094C5B8}"/>
          </ac:spMkLst>
        </pc:spChg>
        <pc:spChg chg="mod">
          <ac:chgData name="Gianluca Brunori" userId="45a900c7-0c57-47fc-9094-1f4725ce86da" providerId="ADAL" clId="{8BF62551-5BC5-2A45-9D33-3B7A5EA2DC04}" dt="2020-09-23T16:59:30.866" v="66" actId="164"/>
          <ac:spMkLst>
            <pc:docMk/>
            <pc:sldMk cId="3858769021" sldId="263"/>
            <ac:spMk id="24" creationId="{7C4020C0-F434-0B47-A3E2-0E4411C12CD5}"/>
          </ac:spMkLst>
        </pc:spChg>
        <pc:spChg chg="mod">
          <ac:chgData name="Gianluca Brunori" userId="45a900c7-0c57-47fc-9094-1f4725ce86da" providerId="ADAL" clId="{8BF62551-5BC5-2A45-9D33-3B7A5EA2DC04}" dt="2020-09-23T16:59:30.866" v="66" actId="164"/>
          <ac:spMkLst>
            <pc:docMk/>
            <pc:sldMk cId="3858769021" sldId="263"/>
            <ac:spMk id="25" creationId="{A37958F0-5477-2342-8B6D-F6F27F218D04}"/>
          </ac:spMkLst>
        </pc:spChg>
        <pc:spChg chg="mod">
          <ac:chgData name="Gianluca Brunori" userId="45a900c7-0c57-47fc-9094-1f4725ce86da" providerId="ADAL" clId="{8BF62551-5BC5-2A45-9D33-3B7A5EA2DC04}" dt="2020-09-23T16:59:30.866" v="66" actId="164"/>
          <ac:spMkLst>
            <pc:docMk/>
            <pc:sldMk cId="3858769021" sldId="263"/>
            <ac:spMk id="26" creationId="{5B1EE1E3-AA29-674F-8049-29553D0CBBAA}"/>
          </ac:spMkLst>
        </pc:spChg>
        <pc:spChg chg="mod">
          <ac:chgData name="Gianluca Brunori" userId="45a900c7-0c57-47fc-9094-1f4725ce86da" providerId="ADAL" clId="{8BF62551-5BC5-2A45-9D33-3B7A5EA2DC04}" dt="2020-09-23T16:59:30.866" v="66" actId="164"/>
          <ac:spMkLst>
            <pc:docMk/>
            <pc:sldMk cId="3858769021" sldId="263"/>
            <ac:spMk id="27" creationId="{92F90841-0795-A14F-8AA8-FA01DCCE8EF5}"/>
          </ac:spMkLst>
        </pc:spChg>
        <pc:spChg chg="add del mod">
          <ac:chgData name="Gianluca Brunori" userId="45a900c7-0c57-47fc-9094-1f4725ce86da" providerId="ADAL" clId="{8BF62551-5BC5-2A45-9D33-3B7A5EA2DC04}" dt="2020-09-23T16:59:04.407" v="64" actId="478"/>
          <ac:spMkLst>
            <pc:docMk/>
            <pc:sldMk cId="3858769021" sldId="263"/>
            <ac:spMk id="31" creationId="{BC936889-C8C0-644F-A4D2-BC65C4B8CED2}"/>
          </ac:spMkLst>
        </pc:spChg>
        <pc:spChg chg="mod">
          <ac:chgData name="Gianluca Brunori" userId="45a900c7-0c57-47fc-9094-1f4725ce86da" providerId="ADAL" clId="{8BF62551-5BC5-2A45-9D33-3B7A5EA2DC04}" dt="2020-09-23T16:59:30.866" v="66" actId="164"/>
          <ac:spMkLst>
            <pc:docMk/>
            <pc:sldMk cId="3858769021" sldId="263"/>
            <ac:spMk id="52" creationId="{A1FF87AF-FB95-A245-A2CD-AB8C50DBA0B9}"/>
          </ac:spMkLst>
        </pc:spChg>
        <pc:spChg chg="mod">
          <ac:chgData name="Gianluca Brunori" userId="45a900c7-0c57-47fc-9094-1f4725ce86da" providerId="ADAL" clId="{8BF62551-5BC5-2A45-9D33-3B7A5EA2DC04}" dt="2020-09-23T16:59:30.866" v="66" actId="164"/>
          <ac:spMkLst>
            <pc:docMk/>
            <pc:sldMk cId="3858769021" sldId="263"/>
            <ac:spMk id="53" creationId="{488AFA53-6ACA-9E41-9BA6-A9F991F057F0}"/>
          </ac:spMkLst>
        </pc:spChg>
        <pc:spChg chg="mod">
          <ac:chgData name="Gianluca Brunori" userId="45a900c7-0c57-47fc-9094-1f4725ce86da" providerId="ADAL" clId="{8BF62551-5BC5-2A45-9D33-3B7A5EA2DC04}" dt="2020-09-23T16:59:30.866" v="66" actId="164"/>
          <ac:spMkLst>
            <pc:docMk/>
            <pc:sldMk cId="3858769021" sldId="263"/>
            <ac:spMk id="54" creationId="{DF32323F-51EF-3B45-BC89-9973890257D5}"/>
          </ac:spMkLst>
        </pc:spChg>
        <pc:spChg chg="mod">
          <ac:chgData name="Gianluca Brunori" userId="45a900c7-0c57-47fc-9094-1f4725ce86da" providerId="ADAL" clId="{8BF62551-5BC5-2A45-9D33-3B7A5EA2DC04}" dt="2020-09-23T16:59:30.866" v="66" actId="164"/>
          <ac:spMkLst>
            <pc:docMk/>
            <pc:sldMk cId="3858769021" sldId="263"/>
            <ac:spMk id="55" creationId="{100F4DC7-D6A8-054A-835F-0F1840845317}"/>
          </ac:spMkLst>
        </pc:spChg>
        <pc:spChg chg="mod">
          <ac:chgData name="Gianluca Brunori" userId="45a900c7-0c57-47fc-9094-1f4725ce86da" providerId="ADAL" clId="{8BF62551-5BC5-2A45-9D33-3B7A5EA2DC04}" dt="2020-09-23T16:59:30.866" v="66" actId="164"/>
          <ac:spMkLst>
            <pc:docMk/>
            <pc:sldMk cId="3858769021" sldId="263"/>
            <ac:spMk id="56" creationId="{0329DE31-B425-6841-8328-DD218B6C22B4}"/>
          </ac:spMkLst>
        </pc:spChg>
        <pc:spChg chg="mod">
          <ac:chgData name="Gianluca Brunori" userId="45a900c7-0c57-47fc-9094-1f4725ce86da" providerId="ADAL" clId="{8BF62551-5BC5-2A45-9D33-3B7A5EA2DC04}" dt="2020-09-23T16:59:30.866" v="66" actId="164"/>
          <ac:spMkLst>
            <pc:docMk/>
            <pc:sldMk cId="3858769021" sldId="263"/>
            <ac:spMk id="57" creationId="{16DE5C1B-FE6D-584F-861B-9583D593AEBC}"/>
          </ac:spMkLst>
        </pc:spChg>
        <pc:spChg chg="mod">
          <ac:chgData name="Gianluca Brunori" userId="45a900c7-0c57-47fc-9094-1f4725ce86da" providerId="ADAL" clId="{8BF62551-5BC5-2A45-9D33-3B7A5EA2DC04}" dt="2020-09-23T16:59:30.866" v="66" actId="164"/>
          <ac:spMkLst>
            <pc:docMk/>
            <pc:sldMk cId="3858769021" sldId="263"/>
            <ac:spMk id="58" creationId="{B8DAE725-6D88-D44A-914C-25A2748CA4E9}"/>
          </ac:spMkLst>
        </pc:spChg>
        <pc:spChg chg="mod">
          <ac:chgData name="Gianluca Brunori" userId="45a900c7-0c57-47fc-9094-1f4725ce86da" providerId="ADAL" clId="{8BF62551-5BC5-2A45-9D33-3B7A5EA2DC04}" dt="2020-09-23T16:59:30.866" v="66" actId="164"/>
          <ac:spMkLst>
            <pc:docMk/>
            <pc:sldMk cId="3858769021" sldId="263"/>
            <ac:spMk id="59" creationId="{FAA0CDAB-52CB-0843-A2BB-68A329AA4E10}"/>
          </ac:spMkLst>
        </pc:spChg>
        <pc:spChg chg="mod">
          <ac:chgData name="Gianluca Brunori" userId="45a900c7-0c57-47fc-9094-1f4725ce86da" providerId="ADAL" clId="{8BF62551-5BC5-2A45-9D33-3B7A5EA2DC04}" dt="2020-09-23T16:59:30.866" v="66" actId="164"/>
          <ac:spMkLst>
            <pc:docMk/>
            <pc:sldMk cId="3858769021" sldId="263"/>
            <ac:spMk id="60" creationId="{5416235A-07C4-4944-A5F8-734E9EF0EBD9}"/>
          </ac:spMkLst>
        </pc:spChg>
        <pc:spChg chg="mod">
          <ac:chgData name="Gianluca Brunori" userId="45a900c7-0c57-47fc-9094-1f4725ce86da" providerId="ADAL" clId="{8BF62551-5BC5-2A45-9D33-3B7A5EA2DC04}" dt="2020-09-23T16:59:30.866" v="66" actId="164"/>
          <ac:spMkLst>
            <pc:docMk/>
            <pc:sldMk cId="3858769021" sldId="263"/>
            <ac:spMk id="61" creationId="{E4432C24-CA34-3440-9AB3-AF041440CBCF}"/>
          </ac:spMkLst>
        </pc:spChg>
        <pc:spChg chg="mod">
          <ac:chgData name="Gianluca Brunori" userId="45a900c7-0c57-47fc-9094-1f4725ce86da" providerId="ADAL" clId="{8BF62551-5BC5-2A45-9D33-3B7A5EA2DC04}" dt="2020-09-23T16:59:30.866" v="66" actId="164"/>
          <ac:spMkLst>
            <pc:docMk/>
            <pc:sldMk cId="3858769021" sldId="263"/>
            <ac:spMk id="63" creationId="{229D7F34-7DD4-A245-8EDF-EA8E6B01A6C5}"/>
          </ac:spMkLst>
        </pc:spChg>
        <pc:spChg chg="mod">
          <ac:chgData name="Gianluca Brunori" userId="45a900c7-0c57-47fc-9094-1f4725ce86da" providerId="ADAL" clId="{8BF62551-5BC5-2A45-9D33-3B7A5EA2DC04}" dt="2020-09-23T16:59:30.866" v="66" actId="164"/>
          <ac:spMkLst>
            <pc:docMk/>
            <pc:sldMk cId="3858769021" sldId="263"/>
            <ac:spMk id="72" creationId="{4404D38F-9692-B244-B50D-9A49B78D5AE4}"/>
          </ac:spMkLst>
        </pc:spChg>
        <pc:spChg chg="mod">
          <ac:chgData name="Gianluca Brunori" userId="45a900c7-0c57-47fc-9094-1f4725ce86da" providerId="ADAL" clId="{8BF62551-5BC5-2A45-9D33-3B7A5EA2DC04}" dt="2020-09-23T16:59:30.866" v="66" actId="164"/>
          <ac:spMkLst>
            <pc:docMk/>
            <pc:sldMk cId="3858769021" sldId="263"/>
            <ac:spMk id="73" creationId="{F1FBE597-1ED6-DB45-BD26-4F798D338E83}"/>
          </ac:spMkLst>
        </pc:spChg>
        <pc:spChg chg="mod">
          <ac:chgData name="Gianluca Brunori" userId="45a900c7-0c57-47fc-9094-1f4725ce86da" providerId="ADAL" clId="{8BF62551-5BC5-2A45-9D33-3B7A5EA2DC04}" dt="2020-09-23T16:59:30.866" v="66" actId="164"/>
          <ac:spMkLst>
            <pc:docMk/>
            <pc:sldMk cId="3858769021" sldId="263"/>
            <ac:spMk id="74" creationId="{3011FFCD-105D-0841-BBA8-3B9BC04BA84A}"/>
          </ac:spMkLst>
        </pc:spChg>
        <pc:spChg chg="mod">
          <ac:chgData name="Gianluca Brunori" userId="45a900c7-0c57-47fc-9094-1f4725ce86da" providerId="ADAL" clId="{8BF62551-5BC5-2A45-9D33-3B7A5EA2DC04}" dt="2020-09-23T16:59:30.866" v="66" actId="164"/>
          <ac:spMkLst>
            <pc:docMk/>
            <pc:sldMk cId="3858769021" sldId="263"/>
            <ac:spMk id="75" creationId="{E88F35D5-31A7-C948-A9BF-740FAB1C73CB}"/>
          </ac:spMkLst>
        </pc:spChg>
        <pc:spChg chg="mod">
          <ac:chgData name="Gianluca Brunori" userId="45a900c7-0c57-47fc-9094-1f4725ce86da" providerId="ADAL" clId="{8BF62551-5BC5-2A45-9D33-3B7A5EA2DC04}" dt="2020-09-23T16:59:30.866" v="66" actId="164"/>
          <ac:spMkLst>
            <pc:docMk/>
            <pc:sldMk cId="3858769021" sldId="263"/>
            <ac:spMk id="78" creationId="{4DEA9EF6-8158-8947-A421-7C62BA1B019A}"/>
          </ac:spMkLst>
        </pc:spChg>
        <pc:spChg chg="mod">
          <ac:chgData name="Gianluca Brunori" userId="45a900c7-0c57-47fc-9094-1f4725ce86da" providerId="ADAL" clId="{8BF62551-5BC5-2A45-9D33-3B7A5EA2DC04}" dt="2020-09-23T16:59:30.866" v="66" actId="164"/>
          <ac:spMkLst>
            <pc:docMk/>
            <pc:sldMk cId="3858769021" sldId="263"/>
            <ac:spMk id="79" creationId="{509D7A20-F966-4943-8289-58633CA52D52}"/>
          </ac:spMkLst>
        </pc:spChg>
        <pc:spChg chg="mod">
          <ac:chgData name="Gianluca Brunori" userId="45a900c7-0c57-47fc-9094-1f4725ce86da" providerId="ADAL" clId="{8BF62551-5BC5-2A45-9D33-3B7A5EA2DC04}" dt="2020-09-23T16:59:30.866" v="66" actId="164"/>
          <ac:spMkLst>
            <pc:docMk/>
            <pc:sldMk cId="3858769021" sldId="263"/>
            <ac:spMk id="81" creationId="{7E855361-EE99-1847-A3E5-44CE4BECE339}"/>
          </ac:spMkLst>
        </pc:spChg>
        <pc:spChg chg="mod">
          <ac:chgData name="Gianluca Brunori" userId="45a900c7-0c57-47fc-9094-1f4725ce86da" providerId="ADAL" clId="{8BF62551-5BC5-2A45-9D33-3B7A5EA2DC04}" dt="2020-09-23T16:59:30.866" v="66" actId="164"/>
          <ac:spMkLst>
            <pc:docMk/>
            <pc:sldMk cId="3858769021" sldId="263"/>
            <ac:spMk id="82" creationId="{DECE0DB7-7E82-D54E-87A5-5D4E1C23D451}"/>
          </ac:spMkLst>
        </pc:spChg>
        <pc:spChg chg="mod">
          <ac:chgData name="Gianluca Brunori" userId="45a900c7-0c57-47fc-9094-1f4725ce86da" providerId="ADAL" clId="{8BF62551-5BC5-2A45-9D33-3B7A5EA2DC04}" dt="2020-09-23T16:59:30.866" v="66" actId="164"/>
          <ac:spMkLst>
            <pc:docMk/>
            <pc:sldMk cId="3858769021" sldId="263"/>
            <ac:spMk id="83" creationId="{097E9F62-9B58-5845-B488-168E1D291048}"/>
          </ac:spMkLst>
        </pc:spChg>
        <pc:spChg chg="mod">
          <ac:chgData name="Gianluca Brunori" userId="45a900c7-0c57-47fc-9094-1f4725ce86da" providerId="ADAL" clId="{8BF62551-5BC5-2A45-9D33-3B7A5EA2DC04}" dt="2020-09-23T16:59:30.866" v="66" actId="164"/>
          <ac:spMkLst>
            <pc:docMk/>
            <pc:sldMk cId="3858769021" sldId="263"/>
            <ac:spMk id="84" creationId="{EA102D1B-7883-4944-BCDC-8DA9DFF51684}"/>
          </ac:spMkLst>
        </pc:spChg>
        <pc:spChg chg="mod">
          <ac:chgData name="Gianluca Brunori" userId="45a900c7-0c57-47fc-9094-1f4725ce86da" providerId="ADAL" clId="{8BF62551-5BC5-2A45-9D33-3B7A5EA2DC04}" dt="2020-09-23T16:59:30.866" v="66" actId="164"/>
          <ac:spMkLst>
            <pc:docMk/>
            <pc:sldMk cId="3858769021" sldId="263"/>
            <ac:spMk id="85" creationId="{D4E3798A-BC28-B946-A8E4-0489BE8488E0}"/>
          </ac:spMkLst>
        </pc:spChg>
        <pc:spChg chg="mod">
          <ac:chgData name="Gianluca Brunori" userId="45a900c7-0c57-47fc-9094-1f4725ce86da" providerId="ADAL" clId="{8BF62551-5BC5-2A45-9D33-3B7A5EA2DC04}" dt="2020-09-23T16:59:30.866" v="66" actId="164"/>
          <ac:spMkLst>
            <pc:docMk/>
            <pc:sldMk cId="3858769021" sldId="263"/>
            <ac:spMk id="86" creationId="{493C4FA0-6769-E448-8990-D0A5D0A19B11}"/>
          </ac:spMkLst>
        </pc:spChg>
        <pc:grpChg chg="add mod">
          <ac:chgData name="Gianluca Brunori" userId="45a900c7-0c57-47fc-9094-1f4725ce86da" providerId="ADAL" clId="{8BF62551-5BC5-2A45-9D33-3B7A5EA2DC04}" dt="2020-09-23T16:59:53.491" v="68" actId="1076"/>
          <ac:grpSpMkLst>
            <pc:docMk/>
            <pc:sldMk cId="3858769021" sldId="263"/>
            <ac:grpSpMk id="32" creationId="{595FA9F1-294D-FD40-8995-F6B2030D0E6F}"/>
          </ac:grpSpMkLst>
        </pc:grpChg>
        <pc:cxnChg chg="mod">
          <ac:chgData name="Gianluca Brunori" userId="45a900c7-0c57-47fc-9094-1f4725ce86da" providerId="ADAL" clId="{8BF62551-5BC5-2A45-9D33-3B7A5EA2DC04}" dt="2020-09-23T16:59:30.866" v="66" actId="164"/>
          <ac:cxnSpMkLst>
            <pc:docMk/>
            <pc:sldMk cId="3858769021" sldId="263"/>
            <ac:cxnSpMk id="29" creationId="{32207644-EEB3-2948-B395-6E93D7907C3F}"/>
          </ac:cxnSpMkLst>
        </pc:cxnChg>
        <pc:cxnChg chg="mod">
          <ac:chgData name="Gianluca Brunori" userId="45a900c7-0c57-47fc-9094-1f4725ce86da" providerId="ADAL" clId="{8BF62551-5BC5-2A45-9D33-3B7A5EA2DC04}" dt="2020-09-23T16:59:30.866" v="66" actId="164"/>
          <ac:cxnSpMkLst>
            <pc:docMk/>
            <pc:sldMk cId="3858769021" sldId="263"/>
            <ac:cxnSpMk id="30" creationId="{3841D11E-8F33-1A4C-8E22-E2A073E4B39E}"/>
          </ac:cxnSpMkLst>
        </pc:cxnChg>
        <pc:cxnChg chg="mod">
          <ac:chgData name="Gianluca Brunori" userId="45a900c7-0c57-47fc-9094-1f4725ce86da" providerId="ADAL" clId="{8BF62551-5BC5-2A45-9D33-3B7A5EA2DC04}" dt="2020-09-23T16:59:30.866" v="66" actId="164"/>
          <ac:cxnSpMkLst>
            <pc:docMk/>
            <pc:sldMk cId="3858769021" sldId="263"/>
            <ac:cxnSpMk id="33" creationId="{D95C3832-AD9E-DC4E-B120-8A34D0E9B05A}"/>
          </ac:cxnSpMkLst>
        </pc:cxnChg>
        <pc:cxnChg chg="mod">
          <ac:chgData name="Gianluca Brunori" userId="45a900c7-0c57-47fc-9094-1f4725ce86da" providerId="ADAL" clId="{8BF62551-5BC5-2A45-9D33-3B7A5EA2DC04}" dt="2020-09-23T16:59:30.866" v="66" actId="164"/>
          <ac:cxnSpMkLst>
            <pc:docMk/>
            <pc:sldMk cId="3858769021" sldId="263"/>
            <ac:cxnSpMk id="36" creationId="{0AEA7521-E6ED-6044-A574-A8277DD92B46}"/>
          </ac:cxnSpMkLst>
        </pc:cxnChg>
        <pc:cxnChg chg="mod">
          <ac:chgData name="Gianluca Brunori" userId="45a900c7-0c57-47fc-9094-1f4725ce86da" providerId="ADAL" clId="{8BF62551-5BC5-2A45-9D33-3B7A5EA2DC04}" dt="2020-09-23T16:59:30.866" v="66" actId="164"/>
          <ac:cxnSpMkLst>
            <pc:docMk/>
            <pc:sldMk cId="3858769021" sldId="263"/>
            <ac:cxnSpMk id="37" creationId="{6A99F7E4-64E1-9C4B-9F86-E75429CD6192}"/>
          </ac:cxnSpMkLst>
        </pc:cxnChg>
        <pc:cxnChg chg="mod">
          <ac:chgData name="Gianluca Brunori" userId="45a900c7-0c57-47fc-9094-1f4725ce86da" providerId="ADAL" clId="{8BF62551-5BC5-2A45-9D33-3B7A5EA2DC04}" dt="2020-09-23T16:59:30.866" v="66" actId="164"/>
          <ac:cxnSpMkLst>
            <pc:docMk/>
            <pc:sldMk cId="3858769021" sldId="263"/>
            <ac:cxnSpMk id="42" creationId="{B45DD16D-F160-F546-A1E7-6E2C92176AF7}"/>
          </ac:cxnSpMkLst>
        </pc:cxnChg>
        <pc:cxnChg chg="mod">
          <ac:chgData name="Gianluca Brunori" userId="45a900c7-0c57-47fc-9094-1f4725ce86da" providerId="ADAL" clId="{8BF62551-5BC5-2A45-9D33-3B7A5EA2DC04}" dt="2020-09-23T16:59:30.866" v="66" actId="164"/>
          <ac:cxnSpMkLst>
            <pc:docMk/>
            <pc:sldMk cId="3858769021" sldId="263"/>
            <ac:cxnSpMk id="46" creationId="{962D4022-10B2-9544-AFC1-A4CB19DF4E74}"/>
          </ac:cxnSpMkLst>
        </pc:cxnChg>
        <pc:cxnChg chg="mod">
          <ac:chgData name="Gianluca Brunori" userId="45a900c7-0c57-47fc-9094-1f4725ce86da" providerId="ADAL" clId="{8BF62551-5BC5-2A45-9D33-3B7A5EA2DC04}" dt="2020-09-23T16:59:30.866" v="66" actId="164"/>
          <ac:cxnSpMkLst>
            <pc:docMk/>
            <pc:sldMk cId="3858769021" sldId="263"/>
            <ac:cxnSpMk id="49" creationId="{C9C479EF-1033-D743-8A34-3DEE43D87BD5}"/>
          </ac:cxnSpMkLst>
        </pc:cxnChg>
        <pc:cxnChg chg="mod">
          <ac:chgData name="Gianluca Brunori" userId="45a900c7-0c57-47fc-9094-1f4725ce86da" providerId="ADAL" clId="{8BF62551-5BC5-2A45-9D33-3B7A5EA2DC04}" dt="2020-09-23T16:59:30.866" v="66" actId="164"/>
          <ac:cxnSpMkLst>
            <pc:docMk/>
            <pc:sldMk cId="3858769021" sldId="263"/>
            <ac:cxnSpMk id="64" creationId="{BF3DF7AE-F683-EE41-9035-D6F715DBBA9D}"/>
          </ac:cxnSpMkLst>
        </pc:cxnChg>
        <pc:cxnChg chg="mod">
          <ac:chgData name="Gianluca Brunori" userId="45a900c7-0c57-47fc-9094-1f4725ce86da" providerId="ADAL" clId="{8BF62551-5BC5-2A45-9D33-3B7A5EA2DC04}" dt="2020-09-23T16:59:30.866" v="66" actId="164"/>
          <ac:cxnSpMkLst>
            <pc:docMk/>
            <pc:sldMk cId="3858769021" sldId="263"/>
            <ac:cxnSpMk id="65" creationId="{40F3FA6C-2DCB-7948-B9E3-5D154627B8F6}"/>
          </ac:cxnSpMkLst>
        </pc:cxnChg>
        <pc:cxnChg chg="mod">
          <ac:chgData name="Gianluca Brunori" userId="45a900c7-0c57-47fc-9094-1f4725ce86da" providerId="ADAL" clId="{8BF62551-5BC5-2A45-9D33-3B7A5EA2DC04}" dt="2020-09-23T16:59:30.866" v="66" actId="164"/>
          <ac:cxnSpMkLst>
            <pc:docMk/>
            <pc:sldMk cId="3858769021" sldId="263"/>
            <ac:cxnSpMk id="66" creationId="{07E822AE-65D2-9442-BEB6-2922EF6EB36E}"/>
          </ac:cxnSpMkLst>
        </pc:cxnChg>
        <pc:cxnChg chg="mod">
          <ac:chgData name="Gianluca Brunori" userId="45a900c7-0c57-47fc-9094-1f4725ce86da" providerId="ADAL" clId="{8BF62551-5BC5-2A45-9D33-3B7A5EA2DC04}" dt="2020-09-23T16:59:30.866" v="66" actId="164"/>
          <ac:cxnSpMkLst>
            <pc:docMk/>
            <pc:sldMk cId="3858769021" sldId="263"/>
            <ac:cxnSpMk id="67" creationId="{85BF3633-E973-5A40-BBEA-A675198CEE60}"/>
          </ac:cxnSpMkLst>
        </pc:cxnChg>
        <pc:cxnChg chg="mod">
          <ac:chgData name="Gianluca Brunori" userId="45a900c7-0c57-47fc-9094-1f4725ce86da" providerId="ADAL" clId="{8BF62551-5BC5-2A45-9D33-3B7A5EA2DC04}" dt="2020-09-23T16:59:30.866" v="66" actId="164"/>
          <ac:cxnSpMkLst>
            <pc:docMk/>
            <pc:sldMk cId="3858769021" sldId="263"/>
            <ac:cxnSpMk id="68" creationId="{337A4F77-BF47-0A45-A27B-E241B3ADF705}"/>
          </ac:cxnSpMkLst>
        </pc:cxnChg>
        <pc:cxnChg chg="mod">
          <ac:chgData name="Gianluca Brunori" userId="45a900c7-0c57-47fc-9094-1f4725ce86da" providerId="ADAL" clId="{8BF62551-5BC5-2A45-9D33-3B7A5EA2DC04}" dt="2020-09-23T16:59:30.866" v="66" actId="164"/>
          <ac:cxnSpMkLst>
            <pc:docMk/>
            <pc:sldMk cId="3858769021" sldId="263"/>
            <ac:cxnSpMk id="69" creationId="{B2B9EFF6-F6B8-E44A-9C88-0B353167C4CC}"/>
          </ac:cxnSpMkLst>
        </pc:cxnChg>
        <pc:cxnChg chg="mod">
          <ac:chgData name="Gianluca Brunori" userId="45a900c7-0c57-47fc-9094-1f4725ce86da" providerId="ADAL" clId="{8BF62551-5BC5-2A45-9D33-3B7A5EA2DC04}" dt="2020-09-23T16:59:30.866" v="66" actId="164"/>
          <ac:cxnSpMkLst>
            <pc:docMk/>
            <pc:sldMk cId="3858769021" sldId="263"/>
            <ac:cxnSpMk id="70" creationId="{8F37BAE4-BFC9-AE4F-8674-4DBBA6F47CB3}"/>
          </ac:cxnSpMkLst>
        </pc:cxnChg>
        <pc:cxnChg chg="mod">
          <ac:chgData name="Gianluca Brunori" userId="45a900c7-0c57-47fc-9094-1f4725ce86da" providerId="ADAL" clId="{8BF62551-5BC5-2A45-9D33-3B7A5EA2DC04}" dt="2020-09-23T16:59:30.866" v="66" actId="164"/>
          <ac:cxnSpMkLst>
            <pc:docMk/>
            <pc:sldMk cId="3858769021" sldId="263"/>
            <ac:cxnSpMk id="71" creationId="{F9DC9538-1E66-5A42-99F0-EE8CB62FA599}"/>
          </ac:cxnSpMkLst>
        </pc:cxnChg>
      </pc:sldChg>
      <pc:sldChg chg="addSp modSp mod delCm modNotesTx">
        <pc:chgData name="Gianluca Brunori" userId="45a900c7-0c57-47fc-9094-1f4725ce86da" providerId="ADAL" clId="{8BF62551-5BC5-2A45-9D33-3B7A5EA2DC04}" dt="2020-09-23T17:25:57.954" v="1147" actId="20577"/>
        <pc:sldMkLst>
          <pc:docMk/>
          <pc:sldMk cId="3284666011" sldId="332"/>
        </pc:sldMkLst>
        <pc:spChg chg="mod">
          <ac:chgData name="Gianluca Brunori" userId="45a900c7-0c57-47fc-9094-1f4725ce86da" providerId="ADAL" clId="{8BF62551-5BC5-2A45-9D33-3B7A5EA2DC04}" dt="2020-09-23T16:51:16.915" v="32" actId="20577"/>
          <ac:spMkLst>
            <pc:docMk/>
            <pc:sldMk cId="3284666011" sldId="332"/>
            <ac:spMk id="3" creationId="{CE2694DF-4DE2-0245-9697-EB99F50447EC}"/>
          </ac:spMkLst>
        </pc:spChg>
        <pc:picChg chg="add mod">
          <ac:chgData name="Gianluca Brunori" userId="45a900c7-0c57-47fc-9094-1f4725ce86da" providerId="ADAL" clId="{8BF62551-5BC5-2A45-9D33-3B7A5EA2DC04}" dt="2020-09-23T16:37:05.141" v="7" actId="14100"/>
          <ac:picMkLst>
            <pc:docMk/>
            <pc:sldMk cId="3284666011" sldId="332"/>
            <ac:picMk id="2" creationId="{84D49918-4B18-5C4A-AB9E-FC3E590AEEDC}"/>
          </ac:picMkLst>
        </pc:picChg>
        <pc:picChg chg="mod">
          <ac:chgData name="Gianluca Brunori" userId="45a900c7-0c57-47fc-9094-1f4725ce86da" providerId="ADAL" clId="{8BF62551-5BC5-2A45-9D33-3B7A5EA2DC04}" dt="2020-09-23T16:52:25.911" v="33" actId="1076"/>
          <ac:picMkLst>
            <pc:docMk/>
            <pc:sldMk cId="3284666011" sldId="332"/>
            <ac:picMk id="1026" creationId="{B50A8BFD-99C8-124B-9076-C732E5C560FF}"/>
          </ac:picMkLst>
        </pc:picChg>
      </pc:sldChg>
      <pc:sldChg chg="modSp mod">
        <pc:chgData name="Gianluca Brunori" userId="45a900c7-0c57-47fc-9094-1f4725ce86da" providerId="ADAL" clId="{8BF62551-5BC5-2A45-9D33-3B7A5EA2DC04}" dt="2020-09-23T17:04:51.163" v="290" actId="14100"/>
        <pc:sldMkLst>
          <pc:docMk/>
          <pc:sldMk cId="1414648716" sldId="333"/>
        </pc:sldMkLst>
        <pc:spChg chg="mod">
          <ac:chgData name="Gianluca Brunori" userId="45a900c7-0c57-47fc-9094-1f4725ce86da" providerId="ADAL" clId="{8BF62551-5BC5-2A45-9D33-3B7A5EA2DC04}" dt="2020-09-23T17:04:51.163" v="290" actId="14100"/>
          <ac:spMkLst>
            <pc:docMk/>
            <pc:sldMk cId="1414648716" sldId="333"/>
            <ac:spMk id="3" creationId="{7681D247-061B-BA47-8C4A-81FB61A0D72E}"/>
          </ac:spMkLst>
        </pc:spChg>
      </pc:sldChg>
      <pc:sldChg chg="addSp modSp mod ord">
        <pc:chgData name="Gianluca Brunori" userId="45a900c7-0c57-47fc-9094-1f4725ce86da" providerId="ADAL" clId="{8BF62551-5BC5-2A45-9D33-3B7A5EA2DC04}" dt="2020-09-23T17:13:01.344" v="422" actId="1076"/>
        <pc:sldMkLst>
          <pc:docMk/>
          <pc:sldMk cId="3267756629" sldId="335"/>
        </pc:sldMkLst>
        <pc:graphicFrameChg chg="add mod">
          <ac:chgData name="Gianluca Brunori" userId="45a900c7-0c57-47fc-9094-1f4725ce86da" providerId="ADAL" clId="{8BF62551-5BC5-2A45-9D33-3B7A5EA2DC04}" dt="2020-09-23T17:13:00.579" v="421" actId="1076"/>
          <ac:graphicFrameMkLst>
            <pc:docMk/>
            <pc:sldMk cId="3267756629" sldId="335"/>
            <ac:graphicFrameMk id="5" creationId="{69AB91C7-36E2-C244-BD55-84D187C8F65A}"/>
          </ac:graphicFrameMkLst>
        </pc:graphicFrameChg>
        <pc:picChg chg="mod">
          <ac:chgData name="Gianluca Brunori" userId="45a900c7-0c57-47fc-9094-1f4725ce86da" providerId="ADAL" clId="{8BF62551-5BC5-2A45-9D33-3B7A5EA2DC04}" dt="2020-09-23T17:13:01.344" v="422" actId="1076"/>
          <ac:picMkLst>
            <pc:docMk/>
            <pc:sldMk cId="3267756629" sldId="335"/>
            <ac:picMk id="4" creationId="{06D9B5E7-EA08-F94F-8262-3A966A2B105D}"/>
          </ac:picMkLst>
        </pc:picChg>
      </pc:sldChg>
      <pc:sldChg chg="modSp mod">
        <pc:chgData name="Gianluca Brunori" userId="45a900c7-0c57-47fc-9094-1f4725ce86da" providerId="ADAL" clId="{8BF62551-5BC5-2A45-9D33-3B7A5EA2DC04}" dt="2020-09-23T17:04:07.615" v="222" actId="1076"/>
        <pc:sldMkLst>
          <pc:docMk/>
          <pc:sldMk cId="1407171145" sldId="336"/>
        </pc:sldMkLst>
        <pc:spChg chg="mod">
          <ac:chgData name="Gianluca Brunori" userId="45a900c7-0c57-47fc-9094-1f4725ce86da" providerId="ADAL" clId="{8BF62551-5BC5-2A45-9D33-3B7A5EA2DC04}" dt="2020-09-23T17:04:07.615" v="222" actId="1076"/>
          <ac:spMkLst>
            <pc:docMk/>
            <pc:sldMk cId="1407171145" sldId="336"/>
            <ac:spMk id="3" creationId="{94AA7A08-6771-7E44-B817-8C8553809A1D}"/>
          </ac:spMkLst>
        </pc:spChg>
      </pc:sldChg>
      <pc:sldChg chg="modSp del mod">
        <pc:chgData name="Gianluca Brunori" userId="45a900c7-0c57-47fc-9094-1f4725ce86da" providerId="ADAL" clId="{8BF62551-5BC5-2A45-9D33-3B7A5EA2DC04}" dt="2020-09-23T17:05:16.852" v="292" actId="2696"/>
        <pc:sldMkLst>
          <pc:docMk/>
          <pc:sldMk cId="65696752" sldId="337"/>
        </pc:sldMkLst>
        <pc:spChg chg="mod">
          <ac:chgData name="Gianluca Brunori" userId="45a900c7-0c57-47fc-9094-1f4725ce86da" providerId="ADAL" clId="{8BF62551-5BC5-2A45-9D33-3B7A5EA2DC04}" dt="2020-09-23T17:04:28.810" v="260" actId="1076"/>
          <ac:spMkLst>
            <pc:docMk/>
            <pc:sldMk cId="65696752" sldId="337"/>
            <ac:spMk id="3" creationId="{C8E48905-0ECB-0F44-A1F2-73087BFA9FAE}"/>
          </ac:spMkLst>
        </pc:spChg>
      </pc:sldChg>
      <pc:sldChg chg="add ord">
        <pc:chgData name="Gianluca Brunori" userId="45a900c7-0c57-47fc-9094-1f4725ce86da" providerId="ADAL" clId="{8BF62551-5BC5-2A45-9D33-3B7A5EA2DC04}" dt="2020-09-23T17:05:43.771" v="297" actId="20578"/>
        <pc:sldMkLst>
          <pc:docMk/>
          <pc:sldMk cId="799416757" sldId="337"/>
        </pc:sldMkLst>
      </pc:sldChg>
      <pc:sldChg chg="del ord">
        <pc:chgData name="Gianluca Brunori" userId="45a900c7-0c57-47fc-9094-1f4725ce86da" providerId="ADAL" clId="{8BF62551-5BC5-2A45-9D33-3B7A5EA2DC04}" dt="2020-09-23T17:05:16.864" v="293" actId="2696"/>
        <pc:sldMkLst>
          <pc:docMk/>
          <pc:sldMk cId="1753447628" sldId="338"/>
        </pc:sldMkLst>
      </pc:sldChg>
      <pc:sldChg chg="modSp add mod">
        <pc:chgData name="Gianluca Brunori" userId="45a900c7-0c57-47fc-9094-1f4725ce86da" providerId="ADAL" clId="{8BF62551-5BC5-2A45-9D33-3B7A5EA2DC04}" dt="2020-09-23T17:05:55.971" v="329" actId="20577"/>
        <pc:sldMkLst>
          <pc:docMk/>
          <pc:sldMk cId="3057435784" sldId="338"/>
        </pc:sldMkLst>
        <pc:spChg chg="mod">
          <ac:chgData name="Gianluca Brunori" userId="45a900c7-0c57-47fc-9094-1f4725ce86da" providerId="ADAL" clId="{8BF62551-5BC5-2A45-9D33-3B7A5EA2DC04}" dt="2020-09-23T17:05:55.971" v="329" actId="20577"/>
          <ac:spMkLst>
            <pc:docMk/>
            <pc:sldMk cId="3057435784" sldId="338"/>
            <ac:spMk id="3" creationId="{F4019729-E02A-8F43-84D4-0CDB675A103A}"/>
          </ac:spMkLst>
        </pc:spChg>
      </pc:sldChg>
      <pc:sldChg chg="modSp mod">
        <pc:chgData name="Gianluca Brunori" userId="45a900c7-0c57-47fc-9094-1f4725ce86da" providerId="ADAL" clId="{8BF62551-5BC5-2A45-9D33-3B7A5EA2DC04}" dt="2020-09-23T17:26:42.378" v="1171" actId="20577"/>
        <pc:sldMkLst>
          <pc:docMk/>
          <pc:sldMk cId="2343885767" sldId="340"/>
        </pc:sldMkLst>
        <pc:spChg chg="mod">
          <ac:chgData name="Gianluca Brunori" userId="45a900c7-0c57-47fc-9094-1f4725ce86da" providerId="ADAL" clId="{8BF62551-5BC5-2A45-9D33-3B7A5EA2DC04}" dt="2020-09-23T17:26:42.378" v="1171" actId="20577"/>
          <ac:spMkLst>
            <pc:docMk/>
            <pc:sldMk cId="2343885767" sldId="340"/>
            <ac:spMk id="3" creationId="{88026804-1DAF-BD4D-944F-C64492E4790F}"/>
          </ac:spMkLst>
        </pc:spChg>
        <pc:spChg chg="mod">
          <ac:chgData name="Gianluca Brunori" userId="45a900c7-0c57-47fc-9094-1f4725ce86da" providerId="ADAL" clId="{8BF62551-5BC5-2A45-9D33-3B7A5EA2DC04}" dt="2020-09-23T16:57:04.834" v="36" actId="1076"/>
          <ac:spMkLst>
            <pc:docMk/>
            <pc:sldMk cId="2343885767" sldId="340"/>
            <ac:spMk id="4" creationId="{6CE78E18-A813-3B45-9378-8FD6B3D6E766}"/>
          </ac:spMkLst>
        </pc:spChg>
      </pc:sldChg>
      <pc:sldChg chg="delSp modSp mod">
        <pc:chgData name="Gianluca Brunori" userId="45a900c7-0c57-47fc-9094-1f4725ce86da" providerId="ADAL" clId="{8BF62551-5BC5-2A45-9D33-3B7A5EA2DC04}" dt="2020-09-23T17:13:14.443" v="424" actId="478"/>
        <pc:sldMkLst>
          <pc:docMk/>
          <pc:sldMk cId="1088115688" sldId="346"/>
        </pc:sldMkLst>
        <pc:spChg chg="mod">
          <ac:chgData name="Gianluca Brunori" userId="45a900c7-0c57-47fc-9094-1f4725ce86da" providerId="ADAL" clId="{8BF62551-5BC5-2A45-9D33-3B7A5EA2DC04}" dt="2020-09-23T17:11:30.025" v="419" actId="20577"/>
          <ac:spMkLst>
            <pc:docMk/>
            <pc:sldMk cId="1088115688" sldId="346"/>
            <ac:spMk id="3" creationId="{36594D36-742C-4845-8E40-4BD4E77D9F6F}"/>
          </ac:spMkLst>
        </pc:spChg>
        <pc:picChg chg="del">
          <ac:chgData name="Gianluca Brunori" userId="45a900c7-0c57-47fc-9094-1f4725ce86da" providerId="ADAL" clId="{8BF62551-5BC5-2A45-9D33-3B7A5EA2DC04}" dt="2020-09-23T17:13:12.643" v="423" actId="478"/>
          <ac:picMkLst>
            <pc:docMk/>
            <pc:sldMk cId="1088115688" sldId="346"/>
            <ac:picMk id="2" creationId="{2FBAA3B3-A50B-8642-9F1B-E63718ECDB21}"/>
          </ac:picMkLst>
        </pc:picChg>
        <pc:picChg chg="del">
          <ac:chgData name="Gianluca Brunori" userId="45a900c7-0c57-47fc-9094-1f4725ce86da" providerId="ADAL" clId="{8BF62551-5BC5-2A45-9D33-3B7A5EA2DC04}" dt="2020-09-23T17:13:14.443" v="424" actId="478"/>
          <ac:picMkLst>
            <pc:docMk/>
            <pc:sldMk cId="1088115688" sldId="346"/>
            <ac:picMk id="5" creationId="{33B6041B-0DB0-6C4B-A66A-34B2B7070CFF}"/>
          </ac:picMkLst>
        </pc:picChg>
      </pc:sldChg>
      <pc:sldChg chg="modSp del mod">
        <pc:chgData name="Gianluca Brunori" userId="45a900c7-0c57-47fc-9094-1f4725ce86da" providerId="ADAL" clId="{8BF62551-5BC5-2A45-9D33-3B7A5EA2DC04}" dt="2020-09-23T17:16:26.030" v="425" actId="2696"/>
        <pc:sldMkLst>
          <pc:docMk/>
          <pc:sldMk cId="149759451" sldId="347"/>
        </pc:sldMkLst>
        <pc:spChg chg="mod">
          <ac:chgData name="Gianluca Brunori" userId="45a900c7-0c57-47fc-9094-1f4725ce86da" providerId="ADAL" clId="{8BF62551-5BC5-2A45-9D33-3B7A5EA2DC04}" dt="2020-09-23T17:11:05.972" v="413" actId="20577"/>
          <ac:spMkLst>
            <pc:docMk/>
            <pc:sldMk cId="149759451" sldId="347"/>
            <ac:spMk id="4" creationId="{CCDBC9A1-631A-544C-9EF8-438A85EF6449}"/>
          </ac:spMkLst>
        </pc:spChg>
      </pc:sldChg>
      <pc:sldChg chg="addSp delSp modSp add mod">
        <pc:chgData name="Gianluca Brunori" userId="45a900c7-0c57-47fc-9094-1f4725ce86da" providerId="ADAL" clId="{8BF62551-5BC5-2A45-9D33-3B7A5EA2DC04}" dt="2020-09-23T17:30:30.651" v="1183" actId="1076"/>
        <pc:sldMkLst>
          <pc:docMk/>
          <pc:sldMk cId="1302200630" sldId="347"/>
        </pc:sldMkLst>
        <pc:spChg chg="mod">
          <ac:chgData name="Gianluca Brunori" userId="45a900c7-0c57-47fc-9094-1f4725ce86da" providerId="ADAL" clId="{8BF62551-5BC5-2A45-9D33-3B7A5EA2DC04}" dt="2020-09-23T17:16:56.565" v="486" actId="20577"/>
          <ac:spMkLst>
            <pc:docMk/>
            <pc:sldMk cId="1302200630" sldId="347"/>
            <ac:spMk id="3" creationId="{B5048327-037B-F74F-A212-35A16CB205DA}"/>
          </ac:spMkLst>
        </pc:spChg>
        <pc:spChg chg="mod">
          <ac:chgData name="Gianluca Brunori" userId="45a900c7-0c57-47fc-9094-1f4725ce86da" providerId="ADAL" clId="{8BF62551-5BC5-2A45-9D33-3B7A5EA2DC04}" dt="2020-09-23T17:30:18.568" v="1181" actId="20577"/>
          <ac:spMkLst>
            <pc:docMk/>
            <pc:sldMk cId="1302200630" sldId="347"/>
            <ac:spMk id="4" creationId="{CCDBC9A1-631A-544C-9EF8-438A85EF6449}"/>
          </ac:spMkLst>
        </pc:spChg>
        <pc:picChg chg="add del mod">
          <ac:chgData name="Gianluca Brunori" userId="45a900c7-0c57-47fc-9094-1f4725ce86da" providerId="ADAL" clId="{8BF62551-5BC5-2A45-9D33-3B7A5EA2DC04}" dt="2020-09-23T17:30:04.990" v="1177" actId="478"/>
          <ac:picMkLst>
            <pc:docMk/>
            <pc:sldMk cId="1302200630" sldId="347"/>
            <ac:picMk id="2" creationId="{A9FD873D-A8A1-F144-95F6-9BBFF8B13D54}"/>
          </ac:picMkLst>
        </pc:picChg>
        <pc:picChg chg="add mod">
          <ac:chgData name="Gianluca Brunori" userId="45a900c7-0c57-47fc-9094-1f4725ce86da" providerId="ADAL" clId="{8BF62551-5BC5-2A45-9D33-3B7A5EA2DC04}" dt="2020-09-23T17:30:30.651" v="1183" actId="1076"/>
          <ac:picMkLst>
            <pc:docMk/>
            <pc:sldMk cId="1302200630" sldId="347"/>
            <ac:picMk id="5" creationId="{81F5C969-2F47-1849-A92E-BFEAB0DA29B8}"/>
          </ac:picMkLst>
        </pc:picChg>
      </pc:sldChg>
    </pc:docChg>
  </pc:docChgLst>
  <pc:docChgLst>
    <pc:chgData name="Gianluca Brunori" userId="45a900c7-0c57-47fc-9094-1f4725ce86da" providerId="ADAL" clId="{A744F3E8-E4EB-B647-ACB8-44CCFA7E09A6}"/>
    <pc:docChg chg="undo custSel modSld sldOrd">
      <pc:chgData name="Gianluca Brunori" userId="45a900c7-0c57-47fc-9094-1f4725ce86da" providerId="ADAL" clId="{A744F3E8-E4EB-B647-ACB8-44CCFA7E09A6}" dt="2020-09-22T21:39:00.204" v="588" actId="1076"/>
      <pc:docMkLst>
        <pc:docMk/>
      </pc:docMkLst>
      <pc:sldChg chg="modSp">
        <pc:chgData name="Gianluca Brunori" userId="45a900c7-0c57-47fc-9094-1f4725ce86da" providerId="ADAL" clId="{A744F3E8-E4EB-B647-ACB8-44CCFA7E09A6}" dt="2020-09-22T21:16:44.693" v="3" actId="1076"/>
        <pc:sldMkLst>
          <pc:docMk/>
          <pc:sldMk cId="879289238" sldId="256"/>
        </pc:sldMkLst>
        <pc:spChg chg="mod">
          <ac:chgData name="Gianluca Brunori" userId="45a900c7-0c57-47fc-9094-1f4725ce86da" providerId="ADAL" clId="{A744F3E8-E4EB-B647-ACB8-44CCFA7E09A6}" dt="2020-09-22T21:16:44.693" v="3" actId="1076"/>
          <ac:spMkLst>
            <pc:docMk/>
            <pc:sldMk cId="879289238" sldId="256"/>
            <ac:spMk id="5" creationId="{FB338125-D854-524F-85B8-9273F44E3D5B}"/>
          </ac:spMkLst>
        </pc:spChg>
      </pc:sldChg>
      <pc:sldChg chg="modSp mod ord modShow">
        <pc:chgData name="Gianluca Brunori" userId="45a900c7-0c57-47fc-9094-1f4725ce86da" providerId="ADAL" clId="{A744F3E8-E4EB-B647-ACB8-44CCFA7E09A6}" dt="2020-09-22T21:38:48.288" v="586" actId="1076"/>
        <pc:sldMkLst>
          <pc:docMk/>
          <pc:sldMk cId="1803429359" sldId="261"/>
        </pc:sldMkLst>
        <pc:spChg chg="mod">
          <ac:chgData name="Gianluca Brunori" userId="45a900c7-0c57-47fc-9094-1f4725ce86da" providerId="ADAL" clId="{A744F3E8-E4EB-B647-ACB8-44CCFA7E09A6}" dt="2020-09-22T21:26:13.936" v="159" actId="20577"/>
          <ac:spMkLst>
            <pc:docMk/>
            <pc:sldMk cId="1803429359" sldId="261"/>
            <ac:spMk id="3" creationId="{737E09C5-F21B-8D43-823E-23E6D9A69D7A}"/>
          </ac:spMkLst>
        </pc:spChg>
      </pc:sldChg>
      <pc:sldChg chg="delSp">
        <pc:chgData name="Gianluca Brunori" userId="45a900c7-0c57-47fc-9094-1f4725ce86da" providerId="ADAL" clId="{A744F3E8-E4EB-B647-ACB8-44CCFA7E09A6}" dt="2020-09-22T21:28:27.308" v="164" actId="478"/>
        <pc:sldMkLst>
          <pc:docMk/>
          <pc:sldMk cId="632188757" sldId="262"/>
        </pc:sldMkLst>
        <pc:picChg chg="del">
          <ac:chgData name="Gianluca Brunori" userId="45a900c7-0c57-47fc-9094-1f4725ce86da" providerId="ADAL" clId="{A744F3E8-E4EB-B647-ACB8-44CCFA7E09A6}" dt="2020-09-22T21:28:24.499" v="163" actId="478"/>
          <ac:picMkLst>
            <pc:docMk/>
            <pc:sldMk cId="632188757" sldId="262"/>
            <ac:picMk id="2" creationId="{2FBAA3B3-A50B-8642-9F1B-E63718ECDB21}"/>
          </ac:picMkLst>
        </pc:picChg>
        <pc:picChg chg="del">
          <ac:chgData name="Gianluca Brunori" userId="45a900c7-0c57-47fc-9094-1f4725ce86da" providerId="ADAL" clId="{A744F3E8-E4EB-B647-ACB8-44CCFA7E09A6}" dt="2020-09-22T21:28:22.214" v="162" actId="478"/>
          <ac:picMkLst>
            <pc:docMk/>
            <pc:sldMk cId="632188757" sldId="262"/>
            <ac:picMk id="5" creationId="{33B6041B-0DB0-6C4B-A66A-34B2B7070CFF}"/>
          </ac:picMkLst>
        </pc:picChg>
        <pc:picChg chg="del">
          <ac:chgData name="Gianluca Brunori" userId="45a900c7-0c57-47fc-9094-1f4725ce86da" providerId="ADAL" clId="{A744F3E8-E4EB-B647-ACB8-44CCFA7E09A6}" dt="2020-09-22T21:28:27.308" v="164" actId="478"/>
          <ac:picMkLst>
            <pc:docMk/>
            <pc:sldMk cId="632188757" sldId="262"/>
            <ac:picMk id="9" creationId="{0F3F70A6-CB51-9C4A-8743-579139EDFDFB}"/>
          </ac:picMkLst>
        </pc:picChg>
      </pc:sldChg>
      <pc:sldChg chg="addSp delSp modSp ord modNotesTx">
        <pc:chgData name="Gianluca Brunori" userId="45a900c7-0c57-47fc-9094-1f4725ce86da" providerId="ADAL" clId="{A744F3E8-E4EB-B647-ACB8-44CCFA7E09A6}" dt="2020-09-22T21:24:52.588" v="135" actId="20577"/>
        <pc:sldMkLst>
          <pc:docMk/>
          <pc:sldMk cId="3767161634" sldId="263"/>
        </pc:sldMkLst>
        <pc:spChg chg="mod">
          <ac:chgData name="Gianluca Brunori" userId="45a900c7-0c57-47fc-9094-1f4725ce86da" providerId="ADAL" clId="{A744F3E8-E4EB-B647-ACB8-44CCFA7E09A6}" dt="2020-09-22T21:24:52.588" v="135" actId="20577"/>
          <ac:spMkLst>
            <pc:docMk/>
            <pc:sldMk cId="3767161634" sldId="263"/>
            <ac:spMk id="3" creationId="{4C51D5F2-0F7B-3D44-9F18-7586A785F958}"/>
          </ac:spMkLst>
        </pc:spChg>
        <pc:spChg chg="add del mod">
          <ac:chgData name="Gianluca Brunori" userId="45a900c7-0c57-47fc-9094-1f4725ce86da" providerId="ADAL" clId="{A744F3E8-E4EB-B647-ACB8-44CCFA7E09A6}" dt="2020-09-22T21:22:46.152" v="100" actId="22"/>
          <ac:spMkLst>
            <pc:docMk/>
            <pc:sldMk cId="3767161634" sldId="263"/>
            <ac:spMk id="76" creationId="{E3632525-B01D-A642-9523-17F4CE44CA81}"/>
          </ac:spMkLst>
        </pc:spChg>
        <pc:spChg chg="add del">
          <ac:chgData name="Gianluca Brunori" userId="45a900c7-0c57-47fc-9094-1f4725ce86da" providerId="ADAL" clId="{A744F3E8-E4EB-B647-ACB8-44CCFA7E09A6}" dt="2020-09-22T21:22:54.587" v="102" actId="22"/>
          <ac:spMkLst>
            <pc:docMk/>
            <pc:sldMk cId="3767161634" sldId="263"/>
            <ac:spMk id="77" creationId="{2C629462-3D2B-3340-B084-360E6657A64D}"/>
          </ac:spMkLst>
        </pc:spChg>
      </pc:sldChg>
      <pc:sldChg chg="ord">
        <pc:chgData name="Gianluca Brunori" userId="45a900c7-0c57-47fc-9094-1f4725ce86da" providerId="ADAL" clId="{A744F3E8-E4EB-B647-ACB8-44CCFA7E09A6}" dt="2020-09-22T21:27:13.327" v="160" actId="1076"/>
        <pc:sldMkLst>
          <pc:docMk/>
          <pc:sldMk cId="930183702" sldId="290"/>
        </pc:sldMkLst>
      </pc:sldChg>
      <pc:sldChg chg="modSp ord addCm">
        <pc:chgData name="Gianluca Brunori" userId="45a900c7-0c57-47fc-9094-1f4725ce86da" providerId="ADAL" clId="{A744F3E8-E4EB-B647-ACB8-44CCFA7E09A6}" dt="2020-09-22T21:18:32.175" v="9" actId="1076"/>
        <pc:sldMkLst>
          <pc:docMk/>
          <pc:sldMk cId="3284666011" sldId="332"/>
        </pc:sldMkLst>
        <pc:picChg chg="mod">
          <ac:chgData name="Gianluca Brunori" userId="45a900c7-0c57-47fc-9094-1f4725ce86da" providerId="ADAL" clId="{A744F3E8-E4EB-B647-ACB8-44CCFA7E09A6}" dt="2020-09-22T21:18:32.175" v="9" actId="1076"/>
          <ac:picMkLst>
            <pc:docMk/>
            <pc:sldMk cId="3284666011" sldId="332"/>
            <ac:picMk id="1026" creationId="{B50A8BFD-99C8-124B-9076-C732E5C560FF}"/>
          </ac:picMkLst>
        </pc:picChg>
      </pc:sldChg>
      <pc:sldChg chg="mod ord modShow">
        <pc:chgData name="Gianluca Brunori" userId="45a900c7-0c57-47fc-9094-1f4725ce86da" providerId="ADAL" clId="{A744F3E8-E4EB-B647-ACB8-44CCFA7E09A6}" dt="2020-09-22T21:39:00.204" v="588" actId="1076"/>
        <pc:sldMkLst>
          <pc:docMk/>
          <pc:sldMk cId="2971359362" sldId="334"/>
        </pc:sldMkLst>
      </pc:sldChg>
      <pc:sldChg chg="modSp">
        <pc:chgData name="Gianluca Brunori" userId="45a900c7-0c57-47fc-9094-1f4725ce86da" providerId="ADAL" clId="{A744F3E8-E4EB-B647-ACB8-44CCFA7E09A6}" dt="2020-09-22T21:28:59.431" v="166" actId="1076"/>
        <pc:sldMkLst>
          <pc:docMk/>
          <pc:sldMk cId="1407171145" sldId="336"/>
        </pc:sldMkLst>
        <pc:picChg chg="mod">
          <ac:chgData name="Gianluca Brunori" userId="45a900c7-0c57-47fc-9094-1f4725ce86da" providerId="ADAL" clId="{A744F3E8-E4EB-B647-ACB8-44CCFA7E09A6}" dt="2020-09-22T21:28:59.431" v="166" actId="1076"/>
          <ac:picMkLst>
            <pc:docMk/>
            <pc:sldMk cId="1407171145" sldId="336"/>
            <ac:picMk id="12" creationId="{640FF176-E173-9D40-B01C-9BD23C050012}"/>
          </ac:picMkLst>
        </pc:picChg>
      </pc:sldChg>
      <pc:sldChg chg="modSp">
        <pc:chgData name="Gianluca Brunori" userId="45a900c7-0c57-47fc-9094-1f4725ce86da" providerId="ADAL" clId="{A744F3E8-E4EB-B647-ACB8-44CCFA7E09A6}" dt="2020-09-22T21:30:32.776" v="224" actId="20577"/>
        <pc:sldMkLst>
          <pc:docMk/>
          <pc:sldMk cId="1753447628" sldId="338"/>
        </pc:sldMkLst>
        <pc:spChg chg="mod">
          <ac:chgData name="Gianluca Brunori" userId="45a900c7-0c57-47fc-9094-1f4725ce86da" providerId="ADAL" clId="{A744F3E8-E4EB-B647-ACB8-44CCFA7E09A6}" dt="2020-09-22T21:30:32.776" v="224" actId="20577"/>
          <ac:spMkLst>
            <pc:docMk/>
            <pc:sldMk cId="1753447628" sldId="338"/>
            <ac:spMk id="3" creationId="{F4019729-E02A-8F43-84D4-0CDB675A103A}"/>
          </ac:spMkLst>
        </pc:spChg>
      </pc:sldChg>
      <pc:sldChg chg="modSp">
        <pc:chgData name="Gianluca Brunori" userId="45a900c7-0c57-47fc-9094-1f4725ce86da" providerId="ADAL" clId="{A744F3E8-E4EB-B647-ACB8-44CCFA7E09A6}" dt="2020-09-22T21:19:37.685" v="95" actId="20577"/>
        <pc:sldMkLst>
          <pc:docMk/>
          <pc:sldMk cId="2343885767" sldId="340"/>
        </pc:sldMkLst>
        <pc:spChg chg="mod">
          <ac:chgData name="Gianluca Brunori" userId="45a900c7-0c57-47fc-9094-1f4725ce86da" providerId="ADAL" clId="{A744F3E8-E4EB-B647-ACB8-44CCFA7E09A6}" dt="2020-09-22T21:19:37.685" v="95" actId="20577"/>
          <ac:spMkLst>
            <pc:docMk/>
            <pc:sldMk cId="2343885767" sldId="340"/>
            <ac:spMk id="4" creationId="{6CE78E18-A813-3B45-9378-8FD6B3D6E766}"/>
          </ac:spMkLst>
        </pc:spChg>
      </pc:sldChg>
      <pc:sldChg chg="addSp delSp modSp">
        <pc:chgData name="Gianluca Brunori" userId="45a900c7-0c57-47fc-9094-1f4725ce86da" providerId="ADAL" clId="{A744F3E8-E4EB-B647-ACB8-44CCFA7E09A6}" dt="2020-09-22T21:37:59.487" v="581" actId="22"/>
        <pc:sldMkLst>
          <pc:docMk/>
          <pc:sldMk cId="149759451" sldId="347"/>
        </pc:sldMkLst>
        <pc:spChg chg="add mod">
          <ac:chgData name="Gianluca Brunori" userId="45a900c7-0c57-47fc-9094-1f4725ce86da" providerId="ADAL" clId="{A744F3E8-E4EB-B647-ACB8-44CCFA7E09A6}" dt="2020-09-22T21:37:59.487" v="581" actId="22"/>
          <ac:spMkLst>
            <pc:docMk/>
            <pc:sldMk cId="149759451" sldId="347"/>
            <ac:spMk id="4" creationId="{CCDBC9A1-631A-544C-9EF8-438A85EF6449}"/>
          </ac:spMkLst>
        </pc:spChg>
        <pc:graphicFrameChg chg="del modGraphic">
          <ac:chgData name="Gianluca Brunori" userId="45a900c7-0c57-47fc-9094-1f4725ce86da" providerId="ADAL" clId="{A744F3E8-E4EB-B647-ACB8-44CCFA7E09A6}" dt="2020-09-22T21:32:17.587" v="230" actId="478"/>
          <ac:graphicFrameMkLst>
            <pc:docMk/>
            <pc:sldMk cId="149759451" sldId="347"/>
            <ac:graphicFrameMk id="6" creationId="{1EE1DF36-107C-4E04-93B9-0EF76CFB4C5C}"/>
          </ac:graphicFrameMkLst>
        </pc:graphicFrameChg>
      </pc:sldChg>
    </pc:docChg>
  </pc:docChgLst>
</pc:chgInfo>
</file>

<file path=ppt/diagrams/_rels/data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3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1FCDE-F620-5E43-AD18-781ECA580EC0}" type="doc">
      <dgm:prSet loTypeId="urn:microsoft.com/office/officeart/2005/8/layout/cycle7" loCatId="relationship" qsTypeId="urn:microsoft.com/office/officeart/2005/8/quickstyle/simple1" qsCatId="simple" csTypeId="urn:microsoft.com/office/officeart/2005/8/colors/accent1_2" csCatId="accent1" phldr="1"/>
      <dgm:spPr/>
      <dgm:t>
        <a:bodyPr/>
        <a:lstStyle/>
        <a:p>
          <a:endParaRPr lang="it-IT"/>
        </a:p>
      </dgm:t>
    </dgm:pt>
    <dgm:pt modelId="{809228E7-6AEC-0945-A1BF-3B01CFE18F71}">
      <dgm:prSet phldrT="[Testo]"/>
      <dgm:spPr>
        <a:solidFill>
          <a:schemeClr val="accent3">
            <a:lumMod val="75000"/>
          </a:schemeClr>
        </a:solidFill>
      </dgm:spPr>
      <dgm:t>
        <a:bodyPr/>
        <a:lstStyle/>
        <a:p>
          <a:r>
            <a:rPr lang="it-IT" dirty="0" err="1"/>
            <a:t>Food</a:t>
          </a:r>
          <a:r>
            <a:rPr lang="it-IT" dirty="0"/>
            <a:t> </a:t>
          </a:r>
          <a:r>
            <a:rPr lang="it-IT" dirty="0" err="1"/>
            <a:t>environment</a:t>
          </a:r>
          <a:endParaRPr lang="it-IT" dirty="0"/>
        </a:p>
      </dgm:t>
    </dgm:pt>
    <dgm:pt modelId="{9C221AB8-A17F-8046-B5E8-78D27A546333}" type="parTrans" cxnId="{D72C1041-B698-094B-AF40-6B574D7F8545}">
      <dgm:prSet/>
      <dgm:spPr/>
      <dgm:t>
        <a:bodyPr/>
        <a:lstStyle/>
        <a:p>
          <a:endParaRPr lang="it-IT"/>
        </a:p>
      </dgm:t>
    </dgm:pt>
    <dgm:pt modelId="{50044281-5F68-6A45-94BC-CB027F8FC875}" type="sibTrans" cxnId="{D72C1041-B698-094B-AF40-6B574D7F8545}">
      <dgm:prSet/>
      <dgm:spPr/>
      <dgm:t>
        <a:bodyPr/>
        <a:lstStyle/>
        <a:p>
          <a:endParaRPr lang="it-IT"/>
        </a:p>
      </dgm:t>
    </dgm:pt>
    <dgm:pt modelId="{4B23CE96-3673-1B48-B50D-E78D3FA2DFF4}">
      <dgm:prSet phldrT="[Testo]"/>
      <dgm:spPr>
        <a:solidFill>
          <a:schemeClr val="accent3">
            <a:lumMod val="75000"/>
          </a:schemeClr>
        </a:solidFill>
      </dgm:spPr>
      <dgm:t>
        <a:bodyPr/>
        <a:lstStyle/>
        <a:p>
          <a:r>
            <a:rPr lang="it-IT" dirty="0" err="1"/>
            <a:t>Food</a:t>
          </a:r>
          <a:r>
            <a:rPr lang="it-IT" dirty="0"/>
            <a:t> </a:t>
          </a:r>
          <a:r>
            <a:rPr lang="it-IT" dirty="0" err="1"/>
            <a:t>supply</a:t>
          </a:r>
          <a:endParaRPr lang="it-IT" dirty="0"/>
        </a:p>
      </dgm:t>
    </dgm:pt>
    <dgm:pt modelId="{0CE66D2C-BC48-1247-B513-6FABEF1DD62B}" type="parTrans" cxnId="{E5A479E4-213B-FB4B-ACA5-5EC91DBA690E}">
      <dgm:prSet/>
      <dgm:spPr/>
      <dgm:t>
        <a:bodyPr/>
        <a:lstStyle/>
        <a:p>
          <a:endParaRPr lang="it-IT"/>
        </a:p>
      </dgm:t>
    </dgm:pt>
    <dgm:pt modelId="{FA61892C-E988-F940-ADC3-02EBCCCC7CBD}" type="sibTrans" cxnId="{E5A479E4-213B-FB4B-ACA5-5EC91DBA690E}">
      <dgm:prSet/>
      <dgm:spPr/>
      <dgm:t>
        <a:bodyPr/>
        <a:lstStyle/>
        <a:p>
          <a:endParaRPr lang="it-IT"/>
        </a:p>
      </dgm:t>
    </dgm:pt>
    <dgm:pt modelId="{C357EECB-B48E-4B49-A889-06D95AC2C1B4}">
      <dgm:prSet phldrT="[Testo]"/>
      <dgm:spPr>
        <a:solidFill>
          <a:schemeClr val="accent3">
            <a:lumMod val="75000"/>
          </a:schemeClr>
        </a:solidFill>
      </dgm:spPr>
      <dgm:t>
        <a:bodyPr/>
        <a:lstStyle/>
        <a:p>
          <a:r>
            <a:rPr lang="it-IT"/>
            <a:t>Food demand</a:t>
          </a:r>
          <a:endParaRPr lang="it-IT" dirty="0"/>
        </a:p>
      </dgm:t>
    </dgm:pt>
    <dgm:pt modelId="{C6EDBBCD-3E50-CF4C-9E52-CC98CB7B069E}" type="parTrans" cxnId="{129119C4-E299-8146-8DC3-F009CC47CADF}">
      <dgm:prSet/>
      <dgm:spPr/>
    </dgm:pt>
    <dgm:pt modelId="{98B922CE-5D87-F54B-B39F-DF71D1C9BA72}" type="sibTrans" cxnId="{129119C4-E299-8146-8DC3-F009CC47CADF}">
      <dgm:prSet/>
      <dgm:spPr/>
      <dgm:t>
        <a:bodyPr/>
        <a:lstStyle/>
        <a:p>
          <a:endParaRPr lang="it-IT"/>
        </a:p>
      </dgm:t>
    </dgm:pt>
    <dgm:pt modelId="{0C94EB14-3B06-5042-B720-FF988AB1C243}" type="pres">
      <dgm:prSet presAssocID="{58F1FCDE-F620-5E43-AD18-781ECA580EC0}" presName="Name0" presStyleCnt="0">
        <dgm:presLayoutVars>
          <dgm:dir/>
          <dgm:resizeHandles val="exact"/>
        </dgm:presLayoutVars>
      </dgm:prSet>
      <dgm:spPr/>
    </dgm:pt>
    <dgm:pt modelId="{0E174395-34D6-384F-B9A6-7AB2F4B413A7}" type="pres">
      <dgm:prSet presAssocID="{809228E7-6AEC-0945-A1BF-3B01CFE18F71}" presName="node" presStyleLbl="node1" presStyleIdx="0" presStyleCnt="3">
        <dgm:presLayoutVars>
          <dgm:bulletEnabled val="1"/>
        </dgm:presLayoutVars>
      </dgm:prSet>
      <dgm:spPr/>
    </dgm:pt>
    <dgm:pt modelId="{5F03258D-3666-C645-9DE8-039A4982B1B6}" type="pres">
      <dgm:prSet presAssocID="{50044281-5F68-6A45-94BC-CB027F8FC875}" presName="sibTrans" presStyleLbl="sibTrans2D1" presStyleIdx="0" presStyleCnt="3"/>
      <dgm:spPr/>
    </dgm:pt>
    <dgm:pt modelId="{6B484A04-8F45-3645-AA04-2A93EBA41E76}" type="pres">
      <dgm:prSet presAssocID="{50044281-5F68-6A45-94BC-CB027F8FC875}" presName="connectorText" presStyleLbl="sibTrans2D1" presStyleIdx="0" presStyleCnt="3"/>
      <dgm:spPr/>
    </dgm:pt>
    <dgm:pt modelId="{BF4C498F-D7F9-284F-BC00-0713E2CD5D62}" type="pres">
      <dgm:prSet presAssocID="{C357EECB-B48E-4B49-A889-06D95AC2C1B4}" presName="node" presStyleLbl="node1" presStyleIdx="1" presStyleCnt="3">
        <dgm:presLayoutVars>
          <dgm:bulletEnabled val="1"/>
        </dgm:presLayoutVars>
      </dgm:prSet>
      <dgm:spPr/>
    </dgm:pt>
    <dgm:pt modelId="{257DB8C1-BF1D-2944-9721-BA14030918BF}" type="pres">
      <dgm:prSet presAssocID="{98B922CE-5D87-F54B-B39F-DF71D1C9BA72}" presName="sibTrans" presStyleLbl="sibTrans2D1" presStyleIdx="1" presStyleCnt="3"/>
      <dgm:spPr/>
    </dgm:pt>
    <dgm:pt modelId="{7D6D163A-295E-F54B-AC5C-F103AAE1E588}" type="pres">
      <dgm:prSet presAssocID="{98B922CE-5D87-F54B-B39F-DF71D1C9BA72}" presName="connectorText" presStyleLbl="sibTrans2D1" presStyleIdx="1" presStyleCnt="3"/>
      <dgm:spPr/>
    </dgm:pt>
    <dgm:pt modelId="{F97AB2FC-627C-B44A-8ACF-06B391076BD4}" type="pres">
      <dgm:prSet presAssocID="{4B23CE96-3673-1B48-B50D-E78D3FA2DFF4}" presName="node" presStyleLbl="node1" presStyleIdx="2" presStyleCnt="3">
        <dgm:presLayoutVars>
          <dgm:bulletEnabled val="1"/>
        </dgm:presLayoutVars>
      </dgm:prSet>
      <dgm:spPr/>
    </dgm:pt>
    <dgm:pt modelId="{9E724079-7CC7-2A40-9856-2BA72736A452}" type="pres">
      <dgm:prSet presAssocID="{FA61892C-E988-F940-ADC3-02EBCCCC7CBD}" presName="sibTrans" presStyleLbl="sibTrans2D1" presStyleIdx="2" presStyleCnt="3"/>
      <dgm:spPr/>
    </dgm:pt>
    <dgm:pt modelId="{4F1B4090-D795-CA40-87F0-EE82C561AA47}" type="pres">
      <dgm:prSet presAssocID="{FA61892C-E988-F940-ADC3-02EBCCCC7CBD}" presName="connectorText" presStyleLbl="sibTrans2D1" presStyleIdx="2" presStyleCnt="3"/>
      <dgm:spPr/>
    </dgm:pt>
  </dgm:ptLst>
  <dgm:cxnLst>
    <dgm:cxn modelId="{6DA3AC02-A0D8-5C4A-A9BB-EDE151BA1D1A}" type="presOf" srcId="{809228E7-6AEC-0945-A1BF-3B01CFE18F71}" destId="{0E174395-34D6-384F-B9A6-7AB2F4B413A7}" srcOrd="0" destOrd="0" presId="urn:microsoft.com/office/officeart/2005/8/layout/cycle7"/>
    <dgm:cxn modelId="{B513D503-EBB1-B84B-9210-8A1C6A1C52A6}" type="presOf" srcId="{50044281-5F68-6A45-94BC-CB027F8FC875}" destId="{5F03258D-3666-C645-9DE8-039A4982B1B6}" srcOrd="0" destOrd="0" presId="urn:microsoft.com/office/officeart/2005/8/layout/cycle7"/>
    <dgm:cxn modelId="{3D06BF26-7838-A94E-9F59-FCEC4C968F90}" type="presOf" srcId="{FA61892C-E988-F940-ADC3-02EBCCCC7CBD}" destId="{4F1B4090-D795-CA40-87F0-EE82C561AA47}" srcOrd="1" destOrd="0" presId="urn:microsoft.com/office/officeart/2005/8/layout/cycle7"/>
    <dgm:cxn modelId="{D72C1041-B698-094B-AF40-6B574D7F8545}" srcId="{58F1FCDE-F620-5E43-AD18-781ECA580EC0}" destId="{809228E7-6AEC-0945-A1BF-3B01CFE18F71}" srcOrd="0" destOrd="0" parTransId="{9C221AB8-A17F-8046-B5E8-78D27A546333}" sibTransId="{50044281-5F68-6A45-94BC-CB027F8FC875}"/>
    <dgm:cxn modelId="{ED615043-C51F-0A42-9C72-265388EDBE16}" type="presOf" srcId="{50044281-5F68-6A45-94BC-CB027F8FC875}" destId="{6B484A04-8F45-3645-AA04-2A93EBA41E76}" srcOrd="1" destOrd="0" presId="urn:microsoft.com/office/officeart/2005/8/layout/cycle7"/>
    <dgm:cxn modelId="{6D4B3B49-BA90-7342-8BB7-43DEEB59B312}" type="presOf" srcId="{4B23CE96-3673-1B48-B50D-E78D3FA2DFF4}" destId="{F97AB2FC-627C-B44A-8ACF-06B391076BD4}" srcOrd="0" destOrd="0" presId="urn:microsoft.com/office/officeart/2005/8/layout/cycle7"/>
    <dgm:cxn modelId="{3E05F64C-0B9B-4B43-9306-9E5F4854589E}" type="presOf" srcId="{FA61892C-E988-F940-ADC3-02EBCCCC7CBD}" destId="{9E724079-7CC7-2A40-9856-2BA72736A452}" srcOrd="0" destOrd="0" presId="urn:microsoft.com/office/officeart/2005/8/layout/cycle7"/>
    <dgm:cxn modelId="{DBE59F78-CCD1-C846-9B2F-E2613AA80468}" type="presOf" srcId="{C357EECB-B48E-4B49-A889-06D95AC2C1B4}" destId="{BF4C498F-D7F9-284F-BC00-0713E2CD5D62}" srcOrd="0" destOrd="0" presId="urn:microsoft.com/office/officeart/2005/8/layout/cycle7"/>
    <dgm:cxn modelId="{1DA47286-CE7E-474A-9510-216A4A6464C6}" type="presOf" srcId="{58F1FCDE-F620-5E43-AD18-781ECA580EC0}" destId="{0C94EB14-3B06-5042-B720-FF988AB1C243}" srcOrd="0" destOrd="0" presId="urn:microsoft.com/office/officeart/2005/8/layout/cycle7"/>
    <dgm:cxn modelId="{129119C4-E299-8146-8DC3-F009CC47CADF}" srcId="{58F1FCDE-F620-5E43-AD18-781ECA580EC0}" destId="{C357EECB-B48E-4B49-A889-06D95AC2C1B4}" srcOrd="1" destOrd="0" parTransId="{C6EDBBCD-3E50-CF4C-9E52-CC98CB7B069E}" sibTransId="{98B922CE-5D87-F54B-B39F-DF71D1C9BA72}"/>
    <dgm:cxn modelId="{B2C715D6-E5D6-3140-8F3F-F8ACAF13D7DA}" type="presOf" srcId="{98B922CE-5D87-F54B-B39F-DF71D1C9BA72}" destId="{257DB8C1-BF1D-2944-9721-BA14030918BF}" srcOrd="0" destOrd="0" presId="urn:microsoft.com/office/officeart/2005/8/layout/cycle7"/>
    <dgm:cxn modelId="{E5A479E4-213B-FB4B-ACA5-5EC91DBA690E}" srcId="{58F1FCDE-F620-5E43-AD18-781ECA580EC0}" destId="{4B23CE96-3673-1B48-B50D-E78D3FA2DFF4}" srcOrd="2" destOrd="0" parTransId="{0CE66D2C-BC48-1247-B513-6FABEF1DD62B}" sibTransId="{FA61892C-E988-F940-ADC3-02EBCCCC7CBD}"/>
    <dgm:cxn modelId="{1A4A5CE5-D6FE-E743-B107-5A20A5D10BA9}" type="presOf" srcId="{98B922CE-5D87-F54B-B39F-DF71D1C9BA72}" destId="{7D6D163A-295E-F54B-AC5C-F103AAE1E588}" srcOrd="1" destOrd="0" presId="urn:microsoft.com/office/officeart/2005/8/layout/cycle7"/>
    <dgm:cxn modelId="{83C737D7-B884-5E40-93F2-A2C1835A63A2}" type="presParOf" srcId="{0C94EB14-3B06-5042-B720-FF988AB1C243}" destId="{0E174395-34D6-384F-B9A6-7AB2F4B413A7}" srcOrd="0" destOrd="0" presId="urn:microsoft.com/office/officeart/2005/8/layout/cycle7"/>
    <dgm:cxn modelId="{0CB61736-82F5-AC4F-9882-F86C0E4ED1D8}" type="presParOf" srcId="{0C94EB14-3B06-5042-B720-FF988AB1C243}" destId="{5F03258D-3666-C645-9DE8-039A4982B1B6}" srcOrd="1" destOrd="0" presId="urn:microsoft.com/office/officeart/2005/8/layout/cycle7"/>
    <dgm:cxn modelId="{AD614980-E9DB-9A4F-A73E-D9D7209BCBB0}" type="presParOf" srcId="{5F03258D-3666-C645-9DE8-039A4982B1B6}" destId="{6B484A04-8F45-3645-AA04-2A93EBA41E76}" srcOrd="0" destOrd="0" presId="urn:microsoft.com/office/officeart/2005/8/layout/cycle7"/>
    <dgm:cxn modelId="{24DB1A25-5DE0-8F44-A196-AAD9F096C333}" type="presParOf" srcId="{0C94EB14-3B06-5042-B720-FF988AB1C243}" destId="{BF4C498F-D7F9-284F-BC00-0713E2CD5D62}" srcOrd="2" destOrd="0" presId="urn:microsoft.com/office/officeart/2005/8/layout/cycle7"/>
    <dgm:cxn modelId="{AEFDE1B2-E23D-1A41-8579-DBCE86D0F7F4}" type="presParOf" srcId="{0C94EB14-3B06-5042-B720-FF988AB1C243}" destId="{257DB8C1-BF1D-2944-9721-BA14030918BF}" srcOrd="3" destOrd="0" presId="urn:microsoft.com/office/officeart/2005/8/layout/cycle7"/>
    <dgm:cxn modelId="{0FA35673-6E32-5D4A-AE0E-4B8F1935D00E}" type="presParOf" srcId="{257DB8C1-BF1D-2944-9721-BA14030918BF}" destId="{7D6D163A-295E-F54B-AC5C-F103AAE1E588}" srcOrd="0" destOrd="0" presId="urn:microsoft.com/office/officeart/2005/8/layout/cycle7"/>
    <dgm:cxn modelId="{EC37FE4F-83BE-984E-8B79-9B100D5C0080}" type="presParOf" srcId="{0C94EB14-3B06-5042-B720-FF988AB1C243}" destId="{F97AB2FC-627C-B44A-8ACF-06B391076BD4}" srcOrd="4" destOrd="0" presId="urn:microsoft.com/office/officeart/2005/8/layout/cycle7"/>
    <dgm:cxn modelId="{0104714A-BAC6-5A48-862B-1D78F6624392}" type="presParOf" srcId="{0C94EB14-3B06-5042-B720-FF988AB1C243}" destId="{9E724079-7CC7-2A40-9856-2BA72736A452}" srcOrd="5" destOrd="0" presId="urn:microsoft.com/office/officeart/2005/8/layout/cycle7"/>
    <dgm:cxn modelId="{77CEB70F-ADE7-6E41-99A7-4F6B8E356AE6}" type="presParOf" srcId="{9E724079-7CC7-2A40-9856-2BA72736A452}" destId="{4F1B4090-D795-CA40-87F0-EE82C561AA4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8F1FCDE-F620-5E43-AD18-781ECA580EC0}" type="doc">
      <dgm:prSet loTypeId="urn:microsoft.com/office/officeart/2005/8/layout/cycle7" loCatId="relationship" qsTypeId="urn:microsoft.com/office/officeart/2005/8/quickstyle/simple1" qsCatId="simple" csTypeId="urn:microsoft.com/office/officeart/2005/8/colors/accent1_2" csCatId="accent1" phldr="1"/>
      <dgm:spPr/>
      <dgm:t>
        <a:bodyPr/>
        <a:lstStyle/>
        <a:p>
          <a:endParaRPr lang="it-IT"/>
        </a:p>
      </dgm:t>
    </dgm:pt>
    <dgm:pt modelId="{809228E7-6AEC-0945-A1BF-3B01CFE18F71}">
      <dgm:prSet phldrT="[Testo]"/>
      <dgm:spPr>
        <a:solidFill>
          <a:schemeClr val="accent3">
            <a:lumMod val="75000"/>
          </a:schemeClr>
        </a:solidFill>
      </dgm:spPr>
      <dgm:t>
        <a:bodyPr/>
        <a:lstStyle/>
        <a:p>
          <a:r>
            <a:rPr lang="it-IT" dirty="0" err="1"/>
            <a:t>Food</a:t>
          </a:r>
          <a:r>
            <a:rPr lang="it-IT" dirty="0"/>
            <a:t> </a:t>
          </a:r>
          <a:r>
            <a:rPr lang="it-IT" dirty="0" err="1"/>
            <a:t>environment</a:t>
          </a:r>
          <a:endParaRPr lang="it-IT" dirty="0"/>
        </a:p>
      </dgm:t>
    </dgm:pt>
    <dgm:pt modelId="{9C221AB8-A17F-8046-B5E8-78D27A546333}" type="parTrans" cxnId="{D72C1041-B698-094B-AF40-6B574D7F8545}">
      <dgm:prSet/>
      <dgm:spPr/>
      <dgm:t>
        <a:bodyPr/>
        <a:lstStyle/>
        <a:p>
          <a:endParaRPr lang="it-IT"/>
        </a:p>
      </dgm:t>
    </dgm:pt>
    <dgm:pt modelId="{50044281-5F68-6A45-94BC-CB027F8FC875}" type="sibTrans" cxnId="{D72C1041-B698-094B-AF40-6B574D7F8545}">
      <dgm:prSet/>
      <dgm:spPr/>
      <dgm:t>
        <a:bodyPr/>
        <a:lstStyle/>
        <a:p>
          <a:endParaRPr lang="it-IT"/>
        </a:p>
      </dgm:t>
    </dgm:pt>
    <dgm:pt modelId="{4B23CE96-3673-1B48-B50D-E78D3FA2DFF4}">
      <dgm:prSet phldrT="[Testo]"/>
      <dgm:spPr>
        <a:solidFill>
          <a:schemeClr val="accent3">
            <a:lumMod val="75000"/>
          </a:schemeClr>
        </a:solidFill>
      </dgm:spPr>
      <dgm:t>
        <a:bodyPr/>
        <a:lstStyle/>
        <a:p>
          <a:r>
            <a:rPr lang="it-IT" dirty="0" err="1"/>
            <a:t>Food</a:t>
          </a:r>
          <a:r>
            <a:rPr lang="it-IT" dirty="0"/>
            <a:t> </a:t>
          </a:r>
          <a:r>
            <a:rPr lang="it-IT" dirty="0" err="1"/>
            <a:t>supply</a:t>
          </a:r>
          <a:endParaRPr lang="it-IT" dirty="0"/>
        </a:p>
      </dgm:t>
    </dgm:pt>
    <dgm:pt modelId="{0CE66D2C-BC48-1247-B513-6FABEF1DD62B}" type="parTrans" cxnId="{E5A479E4-213B-FB4B-ACA5-5EC91DBA690E}">
      <dgm:prSet/>
      <dgm:spPr/>
      <dgm:t>
        <a:bodyPr/>
        <a:lstStyle/>
        <a:p>
          <a:endParaRPr lang="it-IT"/>
        </a:p>
      </dgm:t>
    </dgm:pt>
    <dgm:pt modelId="{FA61892C-E988-F940-ADC3-02EBCCCC7CBD}" type="sibTrans" cxnId="{E5A479E4-213B-FB4B-ACA5-5EC91DBA690E}">
      <dgm:prSet/>
      <dgm:spPr/>
      <dgm:t>
        <a:bodyPr/>
        <a:lstStyle/>
        <a:p>
          <a:endParaRPr lang="it-IT"/>
        </a:p>
      </dgm:t>
    </dgm:pt>
    <dgm:pt modelId="{1871FFE0-1A0B-AF4B-9C48-147FE30DB1B3}">
      <dgm:prSet phldrT="[Testo]"/>
      <dgm:spPr>
        <a:solidFill>
          <a:srgbClr val="FF0000"/>
        </a:solidFill>
      </dgm:spPr>
      <dgm:t>
        <a:bodyPr/>
        <a:lstStyle/>
        <a:p>
          <a:r>
            <a:rPr lang="it-IT" dirty="0" err="1"/>
            <a:t>Food</a:t>
          </a:r>
          <a:r>
            <a:rPr lang="it-IT" dirty="0"/>
            <a:t> </a:t>
          </a:r>
          <a:r>
            <a:rPr lang="it-IT" dirty="0" err="1"/>
            <a:t>demand</a:t>
          </a:r>
          <a:endParaRPr lang="it-IT" dirty="0"/>
        </a:p>
      </dgm:t>
    </dgm:pt>
    <dgm:pt modelId="{2D5AC4F9-2CAA-0F43-A003-235A92C4B9C8}" type="parTrans" cxnId="{5C9464BE-D826-7C49-BDE9-C627AAE8F116}">
      <dgm:prSet/>
      <dgm:spPr/>
      <dgm:t>
        <a:bodyPr/>
        <a:lstStyle/>
        <a:p>
          <a:endParaRPr lang="it-IT"/>
        </a:p>
      </dgm:t>
    </dgm:pt>
    <dgm:pt modelId="{E4E87A1C-5A5C-7240-A389-C6AEFD995DDC}" type="sibTrans" cxnId="{5C9464BE-D826-7C49-BDE9-C627AAE8F116}">
      <dgm:prSet/>
      <dgm:spPr/>
      <dgm:t>
        <a:bodyPr/>
        <a:lstStyle/>
        <a:p>
          <a:endParaRPr lang="it-IT"/>
        </a:p>
      </dgm:t>
    </dgm:pt>
    <dgm:pt modelId="{0C94EB14-3B06-5042-B720-FF988AB1C243}" type="pres">
      <dgm:prSet presAssocID="{58F1FCDE-F620-5E43-AD18-781ECA580EC0}" presName="Name0" presStyleCnt="0">
        <dgm:presLayoutVars>
          <dgm:dir/>
          <dgm:resizeHandles val="exact"/>
        </dgm:presLayoutVars>
      </dgm:prSet>
      <dgm:spPr/>
    </dgm:pt>
    <dgm:pt modelId="{0E174395-34D6-384F-B9A6-7AB2F4B413A7}" type="pres">
      <dgm:prSet presAssocID="{809228E7-6AEC-0945-A1BF-3B01CFE18F71}" presName="node" presStyleLbl="node1" presStyleIdx="0" presStyleCnt="3">
        <dgm:presLayoutVars>
          <dgm:bulletEnabled val="1"/>
        </dgm:presLayoutVars>
      </dgm:prSet>
      <dgm:spPr/>
    </dgm:pt>
    <dgm:pt modelId="{5F03258D-3666-C645-9DE8-039A4982B1B6}" type="pres">
      <dgm:prSet presAssocID="{50044281-5F68-6A45-94BC-CB027F8FC875}" presName="sibTrans" presStyleLbl="sibTrans2D1" presStyleIdx="0" presStyleCnt="3"/>
      <dgm:spPr/>
    </dgm:pt>
    <dgm:pt modelId="{6B484A04-8F45-3645-AA04-2A93EBA41E76}" type="pres">
      <dgm:prSet presAssocID="{50044281-5F68-6A45-94BC-CB027F8FC875}" presName="connectorText" presStyleLbl="sibTrans2D1" presStyleIdx="0" presStyleCnt="3"/>
      <dgm:spPr/>
    </dgm:pt>
    <dgm:pt modelId="{F97AB2FC-627C-B44A-8ACF-06B391076BD4}" type="pres">
      <dgm:prSet presAssocID="{4B23CE96-3673-1B48-B50D-E78D3FA2DFF4}" presName="node" presStyleLbl="node1" presStyleIdx="1" presStyleCnt="3">
        <dgm:presLayoutVars>
          <dgm:bulletEnabled val="1"/>
        </dgm:presLayoutVars>
      </dgm:prSet>
      <dgm:spPr/>
    </dgm:pt>
    <dgm:pt modelId="{9E724079-7CC7-2A40-9856-2BA72736A452}" type="pres">
      <dgm:prSet presAssocID="{FA61892C-E988-F940-ADC3-02EBCCCC7CBD}" presName="sibTrans" presStyleLbl="sibTrans2D1" presStyleIdx="1" presStyleCnt="3"/>
      <dgm:spPr/>
    </dgm:pt>
    <dgm:pt modelId="{4F1B4090-D795-CA40-87F0-EE82C561AA47}" type="pres">
      <dgm:prSet presAssocID="{FA61892C-E988-F940-ADC3-02EBCCCC7CBD}" presName="connectorText" presStyleLbl="sibTrans2D1" presStyleIdx="1" presStyleCnt="3"/>
      <dgm:spPr/>
    </dgm:pt>
    <dgm:pt modelId="{08C0C566-8E7B-1D4C-B7E9-6B1649EBA455}" type="pres">
      <dgm:prSet presAssocID="{1871FFE0-1A0B-AF4B-9C48-147FE30DB1B3}" presName="node" presStyleLbl="node1" presStyleIdx="2" presStyleCnt="3">
        <dgm:presLayoutVars>
          <dgm:bulletEnabled val="1"/>
        </dgm:presLayoutVars>
      </dgm:prSet>
      <dgm:spPr/>
    </dgm:pt>
    <dgm:pt modelId="{39171304-4E41-C645-9D8D-36219D76F925}" type="pres">
      <dgm:prSet presAssocID="{E4E87A1C-5A5C-7240-A389-C6AEFD995DDC}" presName="sibTrans" presStyleLbl="sibTrans2D1" presStyleIdx="2" presStyleCnt="3"/>
      <dgm:spPr/>
    </dgm:pt>
    <dgm:pt modelId="{8F975962-78E3-4844-90BA-E181CF918C69}" type="pres">
      <dgm:prSet presAssocID="{E4E87A1C-5A5C-7240-A389-C6AEFD995DDC}" presName="connectorText" presStyleLbl="sibTrans2D1" presStyleIdx="2" presStyleCnt="3"/>
      <dgm:spPr/>
    </dgm:pt>
  </dgm:ptLst>
  <dgm:cxnLst>
    <dgm:cxn modelId="{6DA3AC02-A0D8-5C4A-A9BB-EDE151BA1D1A}" type="presOf" srcId="{809228E7-6AEC-0945-A1BF-3B01CFE18F71}" destId="{0E174395-34D6-384F-B9A6-7AB2F4B413A7}" srcOrd="0" destOrd="0" presId="urn:microsoft.com/office/officeart/2005/8/layout/cycle7"/>
    <dgm:cxn modelId="{B513D503-EBB1-B84B-9210-8A1C6A1C52A6}" type="presOf" srcId="{50044281-5F68-6A45-94BC-CB027F8FC875}" destId="{5F03258D-3666-C645-9DE8-039A4982B1B6}" srcOrd="0" destOrd="0" presId="urn:microsoft.com/office/officeart/2005/8/layout/cycle7"/>
    <dgm:cxn modelId="{3D06BF26-7838-A94E-9F59-FCEC4C968F90}" type="presOf" srcId="{FA61892C-E988-F940-ADC3-02EBCCCC7CBD}" destId="{4F1B4090-D795-CA40-87F0-EE82C561AA47}" srcOrd="1" destOrd="0" presId="urn:microsoft.com/office/officeart/2005/8/layout/cycle7"/>
    <dgm:cxn modelId="{D72C1041-B698-094B-AF40-6B574D7F8545}" srcId="{58F1FCDE-F620-5E43-AD18-781ECA580EC0}" destId="{809228E7-6AEC-0945-A1BF-3B01CFE18F71}" srcOrd="0" destOrd="0" parTransId="{9C221AB8-A17F-8046-B5E8-78D27A546333}" sibTransId="{50044281-5F68-6A45-94BC-CB027F8FC875}"/>
    <dgm:cxn modelId="{ED615043-C51F-0A42-9C72-265388EDBE16}" type="presOf" srcId="{50044281-5F68-6A45-94BC-CB027F8FC875}" destId="{6B484A04-8F45-3645-AA04-2A93EBA41E76}" srcOrd="1" destOrd="0" presId="urn:microsoft.com/office/officeart/2005/8/layout/cycle7"/>
    <dgm:cxn modelId="{6D4B3B49-BA90-7342-8BB7-43DEEB59B312}" type="presOf" srcId="{4B23CE96-3673-1B48-B50D-E78D3FA2DFF4}" destId="{F97AB2FC-627C-B44A-8ACF-06B391076BD4}" srcOrd="0" destOrd="0" presId="urn:microsoft.com/office/officeart/2005/8/layout/cycle7"/>
    <dgm:cxn modelId="{3E05F64C-0B9B-4B43-9306-9E5F4854589E}" type="presOf" srcId="{FA61892C-E988-F940-ADC3-02EBCCCC7CBD}" destId="{9E724079-7CC7-2A40-9856-2BA72736A452}" srcOrd="0" destOrd="0" presId="urn:microsoft.com/office/officeart/2005/8/layout/cycle7"/>
    <dgm:cxn modelId="{B7A5E858-B5D9-1744-B33D-05410508CBA4}" type="presOf" srcId="{1871FFE0-1A0B-AF4B-9C48-147FE30DB1B3}" destId="{08C0C566-8E7B-1D4C-B7E9-6B1649EBA455}" srcOrd="0" destOrd="0" presId="urn:microsoft.com/office/officeart/2005/8/layout/cycle7"/>
    <dgm:cxn modelId="{984CDF68-B552-A34C-B739-5B68B5D85679}" type="presOf" srcId="{E4E87A1C-5A5C-7240-A389-C6AEFD995DDC}" destId="{8F975962-78E3-4844-90BA-E181CF918C69}" srcOrd="1" destOrd="0" presId="urn:microsoft.com/office/officeart/2005/8/layout/cycle7"/>
    <dgm:cxn modelId="{1DA47286-CE7E-474A-9510-216A4A6464C6}" type="presOf" srcId="{58F1FCDE-F620-5E43-AD18-781ECA580EC0}" destId="{0C94EB14-3B06-5042-B720-FF988AB1C243}" srcOrd="0" destOrd="0" presId="urn:microsoft.com/office/officeart/2005/8/layout/cycle7"/>
    <dgm:cxn modelId="{5C9464BE-D826-7C49-BDE9-C627AAE8F116}" srcId="{58F1FCDE-F620-5E43-AD18-781ECA580EC0}" destId="{1871FFE0-1A0B-AF4B-9C48-147FE30DB1B3}" srcOrd="2" destOrd="0" parTransId="{2D5AC4F9-2CAA-0F43-A003-235A92C4B9C8}" sibTransId="{E4E87A1C-5A5C-7240-A389-C6AEFD995DDC}"/>
    <dgm:cxn modelId="{E5A479E4-213B-FB4B-ACA5-5EC91DBA690E}" srcId="{58F1FCDE-F620-5E43-AD18-781ECA580EC0}" destId="{4B23CE96-3673-1B48-B50D-E78D3FA2DFF4}" srcOrd="1" destOrd="0" parTransId="{0CE66D2C-BC48-1247-B513-6FABEF1DD62B}" sibTransId="{FA61892C-E988-F940-ADC3-02EBCCCC7CBD}"/>
    <dgm:cxn modelId="{9767B5FB-9C85-6948-A454-40606BD675D5}" type="presOf" srcId="{E4E87A1C-5A5C-7240-A389-C6AEFD995DDC}" destId="{39171304-4E41-C645-9D8D-36219D76F925}" srcOrd="0" destOrd="0" presId="urn:microsoft.com/office/officeart/2005/8/layout/cycle7"/>
    <dgm:cxn modelId="{83C737D7-B884-5E40-93F2-A2C1835A63A2}" type="presParOf" srcId="{0C94EB14-3B06-5042-B720-FF988AB1C243}" destId="{0E174395-34D6-384F-B9A6-7AB2F4B413A7}" srcOrd="0" destOrd="0" presId="urn:microsoft.com/office/officeart/2005/8/layout/cycle7"/>
    <dgm:cxn modelId="{0CB61736-82F5-AC4F-9882-F86C0E4ED1D8}" type="presParOf" srcId="{0C94EB14-3B06-5042-B720-FF988AB1C243}" destId="{5F03258D-3666-C645-9DE8-039A4982B1B6}" srcOrd="1" destOrd="0" presId="urn:microsoft.com/office/officeart/2005/8/layout/cycle7"/>
    <dgm:cxn modelId="{AD614980-E9DB-9A4F-A73E-D9D7209BCBB0}" type="presParOf" srcId="{5F03258D-3666-C645-9DE8-039A4982B1B6}" destId="{6B484A04-8F45-3645-AA04-2A93EBA41E76}" srcOrd="0" destOrd="0" presId="urn:microsoft.com/office/officeart/2005/8/layout/cycle7"/>
    <dgm:cxn modelId="{EC37FE4F-83BE-984E-8B79-9B100D5C0080}" type="presParOf" srcId="{0C94EB14-3B06-5042-B720-FF988AB1C243}" destId="{F97AB2FC-627C-B44A-8ACF-06B391076BD4}" srcOrd="2" destOrd="0" presId="urn:microsoft.com/office/officeart/2005/8/layout/cycle7"/>
    <dgm:cxn modelId="{0104714A-BAC6-5A48-862B-1D78F6624392}" type="presParOf" srcId="{0C94EB14-3B06-5042-B720-FF988AB1C243}" destId="{9E724079-7CC7-2A40-9856-2BA72736A452}" srcOrd="3" destOrd="0" presId="urn:microsoft.com/office/officeart/2005/8/layout/cycle7"/>
    <dgm:cxn modelId="{77CEB70F-ADE7-6E41-99A7-4F6B8E356AE6}" type="presParOf" srcId="{9E724079-7CC7-2A40-9856-2BA72736A452}" destId="{4F1B4090-D795-CA40-87F0-EE82C561AA47}" srcOrd="0" destOrd="0" presId="urn:microsoft.com/office/officeart/2005/8/layout/cycle7"/>
    <dgm:cxn modelId="{D4632D3C-1FA1-9040-A918-AAA4E12B337F}" type="presParOf" srcId="{0C94EB14-3B06-5042-B720-FF988AB1C243}" destId="{08C0C566-8E7B-1D4C-B7E9-6B1649EBA455}" srcOrd="4" destOrd="0" presId="urn:microsoft.com/office/officeart/2005/8/layout/cycle7"/>
    <dgm:cxn modelId="{D741FE38-3FA6-BA4F-BF64-6A9E669F8F40}" type="presParOf" srcId="{0C94EB14-3B06-5042-B720-FF988AB1C243}" destId="{39171304-4E41-C645-9D8D-36219D76F925}" srcOrd="5" destOrd="0" presId="urn:microsoft.com/office/officeart/2005/8/layout/cycle7"/>
    <dgm:cxn modelId="{E652DA43-B94D-FB45-BDF7-A74B2DB19A89}" type="presParOf" srcId="{39171304-4E41-C645-9D8D-36219D76F925}" destId="{8F975962-78E3-4844-90BA-E181CF918C69}"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8F1FCDE-F620-5E43-AD18-781ECA580EC0}" type="doc">
      <dgm:prSet loTypeId="urn:microsoft.com/office/officeart/2005/8/layout/cycle7" loCatId="relationship" qsTypeId="urn:microsoft.com/office/officeart/2005/8/quickstyle/simple1" qsCatId="simple" csTypeId="urn:microsoft.com/office/officeart/2005/8/colors/accent1_2" csCatId="accent1" phldr="1"/>
      <dgm:spPr/>
      <dgm:t>
        <a:bodyPr/>
        <a:lstStyle/>
        <a:p>
          <a:endParaRPr lang="it-IT"/>
        </a:p>
      </dgm:t>
    </dgm:pt>
    <dgm:pt modelId="{809228E7-6AEC-0945-A1BF-3B01CFE18F71}">
      <dgm:prSet phldrT="[Testo]"/>
      <dgm:spPr>
        <a:solidFill>
          <a:schemeClr val="accent3">
            <a:lumMod val="75000"/>
          </a:schemeClr>
        </a:solidFill>
      </dgm:spPr>
      <dgm:t>
        <a:bodyPr/>
        <a:lstStyle/>
        <a:p>
          <a:r>
            <a:rPr lang="it-IT" dirty="0" err="1"/>
            <a:t>Food</a:t>
          </a:r>
          <a:r>
            <a:rPr lang="it-IT" dirty="0"/>
            <a:t> </a:t>
          </a:r>
          <a:r>
            <a:rPr lang="it-IT" dirty="0" err="1"/>
            <a:t>environment</a:t>
          </a:r>
          <a:endParaRPr lang="it-IT" dirty="0"/>
        </a:p>
      </dgm:t>
    </dgm:pt>
    <dgm:pt modelId="{9C221AB8-A17F-8046-B5E8-78D27A546333}" type="parTrans" cxnId="{D72C1041-B698-094B-AF40-6B574D7F8545}">
      <dgm:prSet/>
      <dgm:spPr/>
      <dgm:t>
        <a:bodyPr/>
        <a:lstStyle/>
        <a:p>
          <a:endParaRPr lang="it-IT"/>
        </a:p>
      </dgm:t>
    </dgm:pt>
    <dgm:pt modelId="{50044281-5F68-6A45-94BC-CB027F8FC875}" type="sibTrans" cxnId="{D72C1041-B698-094B-AF40-6B574D7F8545}">
      <dgm:prSet/>
      <dgm:spPr/>
      <dgm:t>
        <a:bodyPr/>
        <a:lstStyle/>
        <a:p>
          <a:endParaRPr lang="it-IT"/>
        </a:p>
      </dgm:t>
    </dgm:pt>
    <dgm:pt modelId="{4B23CE96-3673-1B48-B50D-E78D3FA2DFF4}">
      <dgm:prSet phldrT="[Testo]"/>
      <dgm:spPr>
        <a:solidFill>
          <a:srgbClr val="FF0000"/>
        </a:solidFill>
      </dgm:spPr>
      <dgm:t>
        <a:bodyPr/>
        <a:lstStyle/>
        <a:p>
          <a:r>
            <a:rPr lang="it-IT" dirty="0" err="1"/>
            <a:t>Food</a:t>
          </a:r>
          <a:r>
            <a:rPr lang="it-IT" dirty="0"/>
            <a:t> </a:t>
          </a:r>
          <a:r>
            <a:rPr lang="it-IT" dirty="0" err="1"/>
            <a:t>supply</a:t>
          </a:r>
          <a:endParaRPr lang="it-IT" dirty="0"/>
        </a:p>
      </dgm:t>
    </dgm:pt>
    <dgm:pt modelId="{0CE66D2C-BC48-1247-B513-6FABEF1DD62B}" type="parTrans" cxnId="{E5A479E4-213B-FB4B-ACA5-5EC91DBA690E}">
      <dgm:prSet/>
      <dgm:spPr/>
      <dgm:t>
        <a:bodyPr/>
        <a:lstStyle/>
        <a:p>
          <a:endParaRPr lang="it-IT"/>
        </a:p>
      </dgm:t>
    </dgm:pt>
    <dgm:pt modelId="{FA61892C-E988-F940-ADC3-02EBCCCC7CBD}" type="sibTrans" cxnId="{E5A479E4-213B-FB4B-ACA5-5EC91DBA690E}">
      <dgm:prSet/>
      <dgm:spPr/>
      <dgm:t>
        <a:bodyPr/>
        <a:lstStyle/>
        <a:p>
          <a:endParaRPr lang="it-IT"/>
        </a:p>
      </dgm:t>
    </dgm:pt>
    <dgm:pt modelId="{1871FFE0-1A0B-AF4B-9C48-147FE30DB1B3}">
      <dgm:prSet phldrT="[Testo]" custT="1"/>
      <dgm:spPr>
        <a:solidFill>
          <a:srgbClr val="0BD0D9">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it-IT" sz="500" kern="1200" dirty="0" err="1">
              <a:solidFill>
                <a:prstClr val="white"/>
              </a:solidFill>
              <a:latin typeface="Calibri" panose="020F0502020204030204"/>
              <a:ea typeface="+mn-ea"/>
              <a:cs typeface="+mn-cs"/>
            </a:rPr>
            <a:t>Food</a:t>
          </a:r>
          <a:r>
            <a:rPr lang="it-IT" sz="500" kern="1200" dirty="0">
              <a:solidFill>
                <a:prstClr val="white"/>
              </a:solidFill>
              <a:latin typeface="Calibri" panose="020F0502020204030204"/>
              <a:ea typeface="+mn-ea"/>
              <a:cs typeface="+mn-cs"/>
            </a:rPr>
            <a:t> </a:t>
          </a:r>
          <a:r>
            <a:rPr lang="it-IT" sz="500" kern="1200" dirty="0" err="1">
              <a:solidFill>
                <a:prstClr val="white"/>
              </a:solidFill>
              <a:latin typeface="Calibri" panose="020F0502020204030204"/>
              <a:ea typeface="+mn-ea"/>
              <a:cs typeface="+mn-cs"/>
            </a:rPr>
            <a:t>demand</a:t>
          </a:r>
          <a:endParaRPr lang="it-IT" sz="500" kern="1200" dirty="0">
            <a:solidFill>
              <a:prstClr val="white"/>
            </a:solidFill>
            <a:latin typeface="Calibri" panose="020F0502020204030204"/>
            <a:ea typeface="+mn-ea"/>
            <a:cs typeface="+mn-cs"/>
          </a:endParaRPr>
        </a:p>
      </dgm:t>
    </dgm:pt>
    <dgm:pt modelId="{2D5AC4F9-2CAA-0F43-A003-235A92C4B9C8}" type="parTrans" cxnId="{5C9464BE-D826-7C49-BDE9-C627AAE8F116}">
      <dgm:prSet/>
      <dgm:spPr/>
      <dgm:t>
        <a:bodyPr/>
        <a:lstStyle/>
        <a:p>
          <a:endParaRPr lang="it-IT"/>
        </a:p>
      </dgm:t>
    </dgm:pt>
    <dgm:pt modelId="{E4E87A1C-5A5C-7240-A389-C6AEFD995DDC}" type="sibTrans" cxnId="{5C9464BE-D826-7C49-BDE9-C627AAE8F116}">
      <dgm:prSet/>
      <dgm:spPr/>
      <dgm:t>
        <a:bodyPr/>
        <a:lstStyle/>
        <a:p>
          <a:endParaRPr lang="it-IT"/>
        </a:p>
      </dgm:t>
    </dgm:pt>
    <dgm:pt modelId="{0C94EB14-3B06-5042-B720-FF988AB1C243}" type="pres">
      <dgm:prSet presAssocID="{58F1FCDE-F620-5E43-AD18-781ECA580EC0}" presName="Name0" presStyleCnt="0">
        <dgm:presLayoutVars>
          <dgm:dir/>
          <dgm:resizeHandles val="exact"/>
        </dgm:presLayoutVars>
      </dgm:prSet>
      <dgm:spPr/>
    </dgm:pt>
    <dgm:pt modelId="{0E174395-34D6-384F-B9A6-7AB2F4B413A7}" type="pres">
      <dgm:prSet presAssocID="{809228E7-6AEC-0945-A1BF-3B01CFE18F71}" presName="node" presStyleLbl="node1" presStyleIdx="0" presStyleCnt="3">
        <dgm:presLayoutVars>
          <dgm:bulletEnabled val="1"/>
        </dgm:presLayoutVars>
      </dgm:prSet>
      <dgm:spPr/>
    </dgm:pt>
    <dgm:pt modelId="{5F03258D-3666-C645-9DE8-039A4982B1B6}" type="pres">
      <dgm:prSet presAssocID="{50044281-5F68-6A45-94BC-CB027F8FC875}" presName="sibTrans" presStyleLbl="sibTrans2D1" presStyleIdx="0" presStyleCnt="3"/>
      <dgm:spPr/>
    </dgm:pt>
    <dgm:pt modelId="{6B484A04-8F45-3645-AA04-2A93EBA41E76}" type="pres">
      <dgm:prSet presAssocID="{50044281-5F68-6A45-94BC-CB027F8FC875}" presName="connectorText" presStyleLbl="sibTrans2D1" presStyleIdx="0" presStyleCnt="3"/>
      <dgm:spPr/>
    </dgm:pt>
    <dgm:pt modelId="{F97AB2FC-627C-B44A-8ACF-06B391076BD4}" type="pres">
      <dgm:prSet presAssocID="{4B23CE96-3673-1B48-B50D-E78D3FA2DFF4}" presName="node" presStyleLbl="node1" presStyleIdx="1" presStyleCnt="3">
        <dgm:presLayoutVars>
          <dgm:bulletEnabled val="1"/>
        </dgm:presLayoutVars>
      </dgm:prSet>
      <dgm:spPr/>
    </dgm:pt>
    <dgm:pt modelId="{9E724079-7CC7-2A40-9856-2BA72736A452}" type="pres">
      <dgm:prSet presAssocID="{FA61892C-E988-F940-ADC3-02EBCCCC7CBD}" presName="sibTrans" presStyleLbl="sibTrans2D1" presStyleIdx="1" presStyleCnt="3"/>
      <dgm:spPr/>
    </dgm:pt>
    <dgm:pt modelId="{4F1B4090-D795-CA40-87F0-EE82C561AA47}" type="pres">
      <dgm:prSet presAssocID="{FA61892C-E988-F940-ADC3-02EBCCCC7CBD}" presName="connectorText" presStyleLbl="sibTrans2D1" presStyleIdx="1" presStyleCnt="3"/>
      <dgm:spPr/>
    </dgm:pt>
    <dgm:pt modelId="{08C0C566-8E7B-1D4C-B7E9-6B1649EBA455}" type="pres">
      <dgm:prSet presAssocID="{1871FFE0-1A0B-AF4B-9C48-147FE30DB1B3}" presName="node" presStyleLbl="node1" presStyleIdx="2" presStyleCnt="3">
        <dgm:presLayoutVars>
          <dgm:bulletEnabled val="1"/>
        </dgm:presLayoutVars>
      </dgm:prSet>
      <dgm:spPr>
        <a:xfrm>
          <a:off x="381670" y="646292"/>
          <a:ext cx="452054" cy="226027"/>
        </a:xfrm>
        <a:prstGeom prst="roundRect">
          <a:avLst>
            <a:gd name="adj" fmla="val 10000"/>
          </a:avLst>
        </a:prstGeom>
      </dgm:spPr>
    </dgm:pt>
    <dgm:pt modelId="{39171304-4E41-C645-9D8D-36219D76F925}" type="pres">
      <dgm:prSet presAssocID="{E4E87A1C-5A5C-7240-A389-C6AEFD995DDC}" presName="sibTrans" presStyleLbl="sibTrans2D1" presStyleIdx="2" presStyleCnt="3"/>
      <dgm:spPr/>
    </dgm:pt>
    <dgm:pt modelId="{8F975962-78E3-4844-90BA-E181CF918C69}" type="pres">
      <dgm:prSet presAssocID="{E4E87A1C-5A5C-7240-A389-C6AEFD995DDC}" presName="connectorText" presStyleLbl="sibTrans2D1" presStyleIdx="2" presStyleCnt="3"/>
      <dgm:spPr/>
    </dgm:pt>
  </dgm:ptLst>
  <dgm:cxnLst>
    <dgm:cxn modelId="{6DA3AC02-A0D8-5C4A-A9BB-EDE151BA1D1A}" type="presOf" srcId="{809228E7-6AEC-0945-A1BF-3B01CFE18F71}" destId="{0E174395-34D6-384F-B9A6-7AB2F4B413A7}" srcOrd="0" destOrd="0" presId="urn:microsoft.com/office/officeart/2005/8/layout/cycle7"/>
    <dgm:cxn modelId="{B513D503-EBB1-B84B-9210-8A1C6A1C52A6}" type="presOf" srcId="{50044281-5F68-6A45-94BC-CB027F8FC875}" destId="{5F03258D-3666-C645-9DE8-039A4982B1B6}" srcOrd="0" destOrd="0" presId="urn:microsoft.com/office/officeart/2005/8/layout/cycle7"/>
    <dgm:cxn modelId="{3D06BF26-7838-A94E-9F59-FCEC4C968F90}" type="presOf" srcId="{FA61892C-E988-F940-ADC3-02EBCCCC7CBD}" destId="{4F1B4090-D795-CA40-87F0-EE82C561AA47}" srcOrd="1" destOrd="0" presId="urn:microsoft.com/office/officeart/2005/8/layout/cycle7"/>
    <dgm:cxn modelId="{D72C1041-B698-094B-AF40-6B574D7F8545}" srcId="{58F1FCDE-F620-5E43-AD18-781ECA580EC0}" destId="{809228E7-6AEC-0945-A1BF-3B01CFE18F71}" srcOrd="0" destOrd="0" parTransId="{9C221AB8-A17F-8046-B5E8-78D27A546333}" sibTransId="{50044281-5F68-6A45-94BC-CB027F8FC875}"/>
    <dgm:cxn modelId="{ED615043-C51F-0A42-9C72-265388EDBE16}" type="presOf" srcId="{50044281-5F68-6A45-94BC-CB027F8FC875}" destId="{6B484A04-8F45-3645-AA04-2A93EBA41E76}" srcOrd="1" destOrd="0" presId="urn:microsoft.com/office/officeart/2005/8/layout/cycle7"/>
    <dgm:cxn modelId="{6D4B3B49-BA90-7342-8BB7-43DEEB59B312}" type="presOf" srcId="{4B23CE96-3673-1B48-B50D-E78D3FA2DFF4}" destId="{F97AB2FC-627C-B44A-8ACF-06B391076BD4}" srcOrd="0" destOrd="0" presId="urn:microsoft.com/office/officeart/2005/8/layout/cycle7"/>
    <dgm:cxn modelId="{3E05F64C-0B9B-4B43-9306-9E5F4854589E}" type="presOf" srcId="{FA61892C-E988-F940-ADC3-02EBCCCC7CBD}" destId="{9E724079-7CC7-2A40-9856-2BA72736A452}" srcOrd="0" destOrd="0" presId="urn:microsoft.com/office/officeart/2005/8/layout/cycle7"/>
    <dgm:cxn modelId="{B7A5E858-B5D9-1744-B33D-05410508CBA4}" type="presOf" srcId="{1871FFE0-1A0B-AF4B-9C48-147FE30DB1B3}" destId="{08C0C566-8E7B-1D4C-B7E9-6B1649EBA455}" srcOrd="0" destOrd="0" presId="urn:microsoft.com/office/officeart/2005/8/layout/cycle7"/>
    <dgm:cxn modelId="{984CDF68-B552-A34C-B739-5B68B5D85679}" type="presOf" srcId="{E4E87A1C-5A5C-7240-A389-C6AEFD995DDC}" destId="{8F975962-78E3-4844-90BA-E181CF918C69}" srcOrd="1" destOrd="0" presId="urn:microsoft.com/office/officeart/2005/8/layout/cycle7"/>
    <dgm:cxn modelId="{1DA47286-CE7E-474A-9510-216A4A6464C6}" type="presOf" srcId="{58F1FCDE-F620-5E43-AD18-781ECA580EC0}" destId="{0C94EB14-3B06-5042-B720-FF988AB1C243}" srcOrd="0" destOrd="0" presId="urn:microsoft.com/office/officeart/2005/8/layout/cycle7"/>
    <dgm:cxn modelId="{5C9464BE-D826-7C49-BDE9-C627AAE8F116}" srcId="{58F1FCDE-F620-5E43-AD18-781ECA580EC0}" destId="{1871FFE0-1A0B-AF4B-9C48-147FE30DB1B3}" srcOrd="2" destOrd="0" parTransId="{2D5AC4F9-2CAA-0F43-A003-235A92C4B9C8}" sibTransId="{E4E87A1C-5A5C-7240-A389-C6AEFD995DDC}"/>
    <dgm:cxn modelId="{E5A479E4-213B-FB4B-ACA5-5EC91DBA690E}" srcId="{58F1FCDE-F620-5E43-AD18-781ECA580EC0}" destId="{4B23CE96-3673-1B48-B50D-E78D3FA2DFF4}" srcOrd="1" destOrd="0" parTransId="{0CE66D2C-BC48-1247-B513-6FABEF1DD62B}" sibTransId="{FA61892C-E988-F940-ADC3-02EBCCCC7CBD}"/>
    <dgm:cxn modelId="{9767B5FB-9C85-6948-A454-40606BD675D5}" type="presOf" srcId="{E4E87A1C-5A5C-7240-A389-C6AEFD995DDC}" destId="{39171304-4E41-C645-9D8D-36219D76F925}" srcOrd="0" destOrd="0" presId="urn:microsoft.com/office/officeart/2005/8/layout/cycle7"/>
    <dgm:cxn modelId="{83C737D7-B884-5E40-93F2-A2C1835A63A2}" type="presParOf" srcId="{0C94EB14-3B06-5042-B720-FF988AB1C243}" destId="{0E174395-34D6-384F-B9A6-7AB2F4B413A7}" srcOrd="0" destOrd="0" presId="urn:microsoft.com/office/officeart/2005/8/layout/cycle7"/>
    <dgm:cxn modelId="{0CB61736-82F5-AC4F-9882-F86C0E4ED1D8}" type="presParOf" srcId="{0C94EB14-3B06-5042-B720-FF988AB1C243}" destId="{5F03258D-3666-C645-9DE8-039A4982B1B6}" srcOrd="1" destOrd="0" presId="urn:microsoft.com/office/officeart/2005/8/layout/cycle7"/>
    <dgm:cxn modelId="{AD614980-E9DB-9A4F-A73E-D9D7209BCBB0}" type="presParOf" srcId="{5F03258D-3666-C645-9DE8-039A4982B1B6}" destId="{6B484A04-8F45-3645-AA04-2A93EBA41E76}" srcOrd="0" destOrd="0" presId="urn:microsoft.com/office/officeart/2005/8/layout/cycle7"/>
    <dgm:cxn modelId="{EC37FE4F-83BE-984E-8B79-9B100D5C0080}" type="presParOf" srcId="{0C94EB14-3B06-5042-B720-FF988AB1C243}" destId="{F97AB2FC-627C-B44A-8ACF-06B391076BD4}" srcOrd="2" destOrd="0" presId="urn:microsoft.com/office/officeart/2005/8/layout/cycle7"/>
    <dgm:cxn modelId="{0104714A-BAC6-5A48-862B-1D78F6624392}" type="presParOf" srcId="{0C94EB14-3B06-5042-B720-FF988AB1C243}" destId="{9E724079-7CC7-2A40-9856-2BA72736A452}" srcOrd="3" destOrd="0" presId="urn:microsoft.com/office/officeart/2005/8/layout/cycle7"/>
    <dgm:cxn modelId="{77CEB70F-ADE7-6E41-99A7-4F6B8E356AE6}" type="presParOf" srcId="{9E724079-7CC7-2A40-9856-2BA72736A452}" destId="{4F1B4090-D795-CA40-87F0-EE82C561AA47}" srcOrd="0" destOrd="0" presId="urn:microsoft.com/office/officeart/2005/8/layout/cycle7"/>
    <dgm:cxn modelId="{D4632D3C-1FA1-9040-A918-AAA4E12B337F}" type="presParOf" srcId="{0C94EB14-3B06-5042-B720-FF988AB1C243}" destId="{08C0C566-8E7B-1D4C-B7E9-6B1649EBA455}" srcOrd="4" destOrd="0" presId="urn:microsoft.com/office/officeart/2005/8/layout/cycle7"/>
    <dgm:cxn modelId="{D741FE38-3FA6-BA4F-BF64-6A9E669F8F40}" type="presParOf" srcId="{0C94EB14-3B06-5042-B720-FF988AB1C243}" destId="{39171304-4E41-C645-9D8D-36219D76F925}" srcOrd="5" destOrd="0" presId="urn:microsoft.com/office/officeart/2005/8/layout/cycle7"/>
    <dgm:cxn modelId="{E652DA43-B94D-FB45-BDF7-A74B2DB19A89}" type="presParOf" srcId="{39171304-4E41-C645-9D8D-36219D76F925}" destId="{8F975962-78E3-4844-90BA-E181CF918C69}"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8F1FCDE-F620-5E43-AD18-781ECA580EC0}" type="doc">
      <dgm:prSet loTypeId="urn:microsoft.com/office/officeart/2005/8/layout/cycle7" loCatId="relationship" qsTypeId="urn:microsoft.com/office/officeart/2005/8/quickstyle/simple1" qsCatId="simple" csTypeId="urn:microsoft.com/office/officeart/2005/8/colors/accent1_2" csCatId="accent1" phldr="1"/>
      <dgm:spPr/>
      <dgm:t>
        <a:bodyPr/>
        <a:lstStyle/>
        <a:p>
          <a:endParaRPr lang="it-IT"/>
        </a:p>
      </dgm:t>
    </dgm:pt>
    <dgm:pt modelId="{809228E7-6AEC-0945-A1BF-3B01CFE18F71}">
      <dgm:prSet phldrT="[Testo]"/>
      <dgm:spPr>
        <a:solidFill>
          <a:schemeClr val="accent3">
            <a:lumMod val="75000"/>
          </a:schemeClr>
        </a:solidFill>
      </dgm:spPr>
      <dgm:t>
        <a:bodyPr/>
        <a:lstStyle/>
        <a:p>
          <a:r>
            <a:rPr lang="it-IT" dirty="0" err="1"/>
            <a:t>Food</a:t>
          </a:r>
          <a:r>
            <a:rPr lang="it-IT" dirty="0"/>
            <a:t> </a:t>
          </a:r>
          <a:r>
            <a:rPr lang="it-IT" dirty="0" err="1"/>
            <a:t>environment</a:t>
          </a:r>
          <a:endParaRPr lang="it-IT" dirty="0"/>
        </a:p>
      </dgm:t>
    </dgm:pt>
    <dgm:pt modelId="{9C221AB8-A17F-8046-B5E8-78D27A546333}" type="parTrans" cxnId="{D72C1041-B698-094B-AF40-6B574D7F8545}">
      <dgm:prSet/>
      <dgm:spPr/>
      <dgm:t>
        <a:bodyPr/>
        <a:lstStyle/>
        <a:p>
          <a:endParaRPr lang="it-IT"/>
        </a:p>
      </dgm:t>
    </dgm:pt>
    <dgm:pt modelId="{50044281-5F68-6A45-94BC-CB027F8FC875}" type="sibTrans" cxnId="{D72C1041-B698-094B-AF40-6B574D7F8545}">
      <dgm:prSet/>
      <dgm:spPr/>
      <dgm:t>
        <a:bodyPr/>
        <a:lstStyle/>
        <a:p>
          <a:endParaRPr lang="it-IT"/>
        </a:p>
      </dgm:t>
    </dgm:pt>
    <dgm:pt modelId="{4B23CE96-3673-1B48-B50D-E78D3FA2DFF4}">
      <dgm:prSet phldrT="[Testo]"/>
      <dgm:spPr>
        <a:solidFill>
          <a:srgbClr val="FF0000"/>
        </a:solidFill>
      </dgm:spPr>
      <dgm:t>
        <a:bodyPr/>
        <a:lstStyle/>
        <a:p>
          <a:r>
            <a:rPr lang="it-IT" dirty="0" err="1"/>
            <a:t>Food</a:t>
          </a:r>
          <a:r>
            <a:rPr lang="it-IT" dirty="0"/>
            <a:t> </a:t>
          </a:r>
          <a:r>
            <a:rPr lang="it-IT" dirty="0" err="1"/>
            <a:t>supply</a:t>
          </a:r>
          <a:endParaRPr lang="it-IT" dirty="0"/>
        </a:p>
      </dgm:t>
    </dgm:pt>
    <dgm:pt modelId="{0CE66D2C-BC48-1247-B513-6FABEF1DD62B}" type="parTrans" cxnId="{E5A479E4-213B-FB4B-ACA5-5EC91DBA690E}">
      <dgm:prSet/>
      <dgm:spPr/>
      <dgm:t>
        <a:bodyPr/>
        <a:lstStyle/>
        <a:p>
          <a:endParaRPr lang="it-IT"/>
        </a:p>
      </dgm:t>
    </dgm:pt>
    <dgm:pt modelId="{FA61892C-E988-F940-ADC3-02EBCCCC7CBD}" type="sibTrans" cxnId="{E5A479E4-213B-FB4B-ACA5-5EC91DBA690E}">
      <dgm:prSet/>
      <dgm:spPr/>
      <dgm:t>
        <a:bodyPr/>
        <a:lstStyle/>
        <a:p>
          <a:endParaRPr lang="it-IT"/>
        </a:p>
      </dgm:t>
    </dgm:pt>
    <dgm:pt modelId="{1871FFE0-1A0B-AF4B-9C48-147FE30DB1B3}">
      <dgm:prSet phldrT="[Testo]" custT="1"/>
      <dgm:spPr>
        <a:solidFill>
          <a:srgbClr val="0BD0D9">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it-IT" sz="500" kern="1200" dirty="0" err="1">
              <a:solidFill>
                <a:prstClr val="white"/>
              </a:solidFill>
              <a:latin typeface="Calibri" panose="020F0502020204030204"/>
              <a:ea typeface="+mn-ea"/>
              <a:cs typeface="+mn-cs"/>
            </a:rPr>
            <a:t>Food</a:t>
          </a:r>
          <a:r>
            <a:rPr lang="it-IT" sz="500" kern="1200" dirty="0">
              <a:solidFill>
                <a:prstClr val="white"/>
              </a:solidFill>
              <a:latin typeface="Calibri" panose="020F0502020204030204"/>
              <a:ea typeface="+mn-ea"/>
              <a:cs typeface="+mn-cs"/>
            </a:rPr>
            <a:t> </a:t>
          </a:r>
          <a:r>
            <a:rPr lang="it-IT" sz="500" kern="1200" dirty="0" err="1">
              <a:solidFill>
                <a:prstClr val="white"/>
              </a:solidFill>
              <a:latin typeface="Calibri" panose="020F0502020204030204"/>
              <a:ea typeface="+mn-ea"/>
              <a:cs typeface="+mn-cs"/>
            </a:rPr>
            <a:t>demand</a:t>
          </a:r>
          <a:endParaRPr lang="it-IT" sz="500" kern="1200" dirty="0">
            <a:solidFill>
              <a:prstClr val="white"/>
            </a:solidFill>
            <a:latin typeface="Calibri" panose="020F0502020204030204"/>
            <a:ea typeface="+mn-ea"/>
            <a:cs typeface="+mn-cs"/>
          </a:endParaRPr>
        </a:p>
      </dgm:t>
    </dgm:pt>
    <dgm:pt modelId="{2D5AC4F9-2CAA-0F43-A003-235A92C4B9C8}" type="parTrans" cxnId="{5C9464BE-D826-7C49-BDE9-C627AAE8F116}">
      <dgm:prSet/>
      <dgm:spPr/>
      <dgm:t>
        <a:bodyPr/>
        <a:lstStyle/>
        <a:p>
          <a:endParaRPr lang="it-IT"/>
        </a:p>
      </dgm:t>
    </dgm:pt>
    <dgm:pt modelId="{E4E87A1C-5A5C-7240-A389-C6AEFD995DDC}" type="sibTrans" cxnId="{5C9464BE-D826-7C49-BDE9-C627AAE8F116}">
      <dgm:prSet/>
      <dgm:spPr/>
      <dgm:t>
        <a:bodyPr/>
        <a:lstStyle/>
        <a:p>
          <a:endParaRPr lang="it-IT"/>
        </a:p>
      </dgm:t>
    </dgm:pt>
    <dgm:pt modelId="{0C94EB14-3B06-5042-B720-FF988AB1C243}" type="pres">
      <dgm:prSet presAssocID="{58F1FCDE-F620-5E43-AD18-781ECA580EC0}" presName="Name0" presStyleCnt="0">
        <dgm:presLayoutVars>
          <dgm:dir/>
          <dgm:resizeHandles val="exact"/>
        </dgm:presLayoutVars>
      </dgm:prSet>
      <dgm:spPr/>
    </dgm:pt>
    <dgm:pt modelId="{0E174395-34D6-384F-B9A6-7AB2F4B413A7}" type="pres">
      <dgm:prSet presAssocID="{809228E7-6AEC-0945-A1BF-3B01CFE18F71}" presName="node" presStyleLbl="node1" presStyleIdx="0" presStyleCnt="3">
        <dgm:presLayoutVars>
          <dgm:bulletEnabled val="1"/>
        </dgm:presLayoutVars>
      </dgm:prSet>
      <dgm:spPr/>
    </dgm:pt>
    <dgm:pt modelId="{5F03258D-3666-C645-9DE8-039A4982B1B6}" type="pres">
      <dgm:prSet presAssocID="{50044281-5F68-6A45-94BC-CB027F8FC875}" presName="sibTrans" presStyleLbl="sibTrans2D1" presStyleIdx="0" presStyleCnt="3"/>
      <dgm:spPr/>
    </dgm:pt>
    <dgm:pt modelId="{6B484A04-8F45-3645-AA04-2A93EBA41E76}" type="pres">
      <dgm:prSet presAssocID="{50044281-5F68-6A45-94BC-CB027F8FC875}" presName="connectorText" presStyleLbl="sibTrans2D1" presStyleIdx="0" presStyleCnt="3"/>
      <dgm:spPr/>
    </dgm:pt>
    <dgm:pt modelId="{F97AB2FC-627C-B44A-8ACF-06B391076BD4}" type="pres">
      <dgm:prSet presAssocID="{4B23CE96-3673-1B48-B50D-E78D3FA2DFF4}" presName="node" presStyleLbl="node1" presStyleIdx="1" presStyleCnt="3">
        <dgm:presLayoutVars>
          <dgm:bulletEnabled val="1"/>
        </dgm:presLayoutVars>
      </dgm:prSet>
      <dgm:spPr/>
    </dgm:pt>
    <dgm:pt modelId="{9E724079-7CC7-2A40-9856-2BA72736A452}" type="pres">
      <dgm:prSet presAssocID="{FA61892C-E988-F940-ADC3-02EBCCCC7CBD}" presName="sibTrans" presStyleLbl="sibTrans2D1" presStyleIdx="1" presStyleCnt="3"/>
      <dgm:spPr/>
    </dgm:pt>
    <dgm:pt modelId="{4F1B4090-D795-CA40-87F0-EE82C561AA47}" type="pres">
      <dgm:prSet presAssocID="{FA61892C-E988-F940-ADC3-02EBCCCC7CBD}" presName="connectorText" presStyleLbl="sibTrans2D1" presStyleIdx="1" presStyleCnt="3"/>
      <dgm:spPr/>
    </dgm:pt>
    <dgm:pt modelId="{08C0C566-8E7B-1D4C-B7E9-6B1649EBA455}" type="pres">
      <dgm:prSet presAssocID="{1871FFE0-1A0B-AF4B-9C48-147FE30DB1B3}" presName="node" presStyleLbl="node1" presStyleIdx="2" presStyleCnt="3">
        <dgm:presLayoutVars>
          <dgm:bulletEnabled val="1"/>
        </dgm:presLayoutVars>
      </dgm:prSet>
      <dgm:spPr>
        <a:xfrm>
          <a:off x="381670" y="646292"/>
          <a:ext cx="452054" cy="226027"/>
        </a:xfrm>
        <a:prstGeom prst="roundRect">
          <a:avLst>
            <a:gd name="adj" fmla="val 10000"/>
          </a:avLst>
        </a:prstGeom>
      </dgm:spPr>
    </dgm:pt>
    <dgm:pt modelId="{39171304-4E41-C645-9D8D-36219D76F925}" type="pres">
      <dgm:prSet presAssocID="{E4E87A1C-5A5C-7240-A389-C6AEFD995DDC}" presName="sibTrans" presStyleLbl="sibTrans2D1" presStyleIdx="2" presStyleCnt="3"/>
      <dgm:spPr/>
    </dgm:pt>
    <dgm:pt modelId="{8F975962-78E3-4844-90BA-E181CF918C69}" type="pres">
      <dgm:prSet presAssocID="{E4E87A1C-5A5C-7240-A389-C6AEFD995DDC}" presName="connectorText" presStyleLbl="sibTrans2D1" presStyleIdx="2" presStyleCnt="3"/>
      <dgm:spPr/>
    </dgm:pt>
  </dgm:ptLst>
  <dgm:cxnLst>
    <dgm:cxn modelId="{6DA3AC02-A0D8-5C4A-A9BB-EDE151BA1D1A}" type="presOf" srcId="{809228E7-6AEC-0945-A1BF-3B01CFE18F71}" destId="{0E174395-34D6-384F-B9A6-7AB2F4B413A7}" srcOrd="0" destOrd="0" presId="urn:microsoft.com/office/officeart/2005/8/layout/cycle7"/>
    <dgm:cxn modelId="{B513D503-EBB1-B84B-9210-8A1C6A1C52A6}" type="presOf" srcId="{50044281-5F68-6A45-94BC-CB027F8FC875}" destId="{5F03258D-3666-C645-9DE8-039A4982B1B6}" srcOrd="0" destOrd="0" presId="urn:microsoft.com/office/officeart/2005/8/layout/cycle7"/>
    <dgm:cxn modelId="{3D06BF26-7838-A94E-9F59-FCEC4C968F90}" type="presOf" srcId="{FA61892C-E988-F940-ADC3-02EBCCCC7CBD}" destId="{4F1B4090-D795-CA40-87F0-EE82C561AA47}" srcOrd="1" destOrd="0" presId="urn:microsoft.com/office/officeart/2005/8/layout/cycle7"/>
    <dgm:cxn modelId="{D72C1041-B698-094B-AF40-6B574D7F8545}" srcId="{58F1FCDE-F620-5E43-AD18-781ECA580EC0}" destId="{809228E7-6AEC-0945-A1BF-3B01CFE18F71}" srcOrd="0" destOrd="0" parTransId="{9C221AB8-A17F-8046-B5E8-78D27A546333}" sibTransId="{50044281-5F68-6A45-94BC-CB027F8FC875}"/>
    <dgm:cxn modelId="{ED615043-C51F-0A42-9C72-265388EDBE16}" type="presOf" srcId="{50044281-5F68-6A45-94BC-CB027F8FC875}" destId="{6B484A04-8F45-3645-AA04-2A93EBA41E76}" srcOrd="1" destOrd="0" presId="urn:microsoft.com/office/officeart/2005/8/layout/cycle7"/>
    <dgm:cxn modelId="{6D4B3B49-BA90-7342-8BB7-43DEEB59B312}" type="presOf" srcId="{4B23CE96-3673-1B48-B50D-E78D3FA2DFF4}" destId="{F97AB2FC-627C-B44A-8ACF-06B391076BD4}" srcOrd="0" destOrd="0" presId="urn:microsoft.com/office/officeart/2005/8/layout/cycle7"/>
    <dgm:cxn modelId="{3E05F64C-0B9B-4B43-9306-9E5F4854589E}" type="presOf" srcId="{FA61892C-E988-F940-ADC3-02EBCCCC7CBD}" destId="{9E724079-7CC7-2A40-9856-2BA72736A452}" srcOrd="0" destOrd="0" presId="urn:microsoft.com/office/officeart/2005/8/layout/cycle7"/>
    <dgm:cxn modelId="{B7A5E858-B5D9-1744-B33D-05410508CBA4}" type="presOf" srcId="{1871FFE0-1A0B-AF4B-9C48-147FE30DB1B3}" destId="{08C0C566-8E7B-1D4C-B7E9-6B1649EBA455}" srcOrd="0" destOrd="0" presId="urn:microsoft.com/office/officeart/2005/8/layout/cycle7"/>
    <dgm:cxn modelId="{984CDF68-B552-A34C-B739-5B68B5D85679}" type="presOf" srcId="{E4E87A1C-5A5C-7240-A389-C6AEFD995DDC}" destId="{8F975962-78E3-4844-90BA-E181CF918C69}" srcOrd="1" destOrd="0" presId="urn:microsoft.com/office/officeart/2005/8/layout/cycle7"/>
    <dgm:cxn modelId="{1DA47286-CE7E-474A-9510-216A4A6464C6}" type="presOf" srcId="{58F1FCDE-F620-5E43-AD18-781ECA580EC0}" destId="{0C94EB14-3B06-5042-B720-FF988AB1C243}" srcOrd="0" destOrd="0" presId="urn:microsoft.com/office/officeart/2005/8/layout/cycle7"/>
    <dgm:cxn modelId="{5C9464BE-D826-7C49-BDE9-C627AAE8F116}" srcId="{58F1FCDE-F620-5E43-AD18-781ECA580EC0}" destId="{1871FFE0-1A0B-AF4B-9C48-147FE30DB1B3}" srcOrd="2" destOrd="0" parTransId="{2D5AC4F9-2CAA-0F43-A003-235A92C4B9C8}" sibTransId="{E4E87A1C-5A5C-7240-A389-C6AEFD995DDC}"/>
    <dgm:cxn modelId="{E5A479E4-213B-FB4B-ACA5-5EC91DBA690E}" srcId="{58F1FCDE-F620-5E43-AD18-781ECA580EC0}" destId="{4B23CE96-3673-1B48-B50D-E78D3FA2DFF4}" srcOrd="1" destOrd="0" parTransId="{0CE66D2C-BC48-1247-B513-6FABEF1DD62B}" sibTransId="{FA61892C-E988-F940-ADC3-02EBCCCC7CBD}"/>
    <dgm:cxn modelId="{9767B5FB-9C85-6948-A454-40606BD675D5}" type="presOf" srcId="{E4E87A1C-5A5C-7240-A389-C6AEFD995DDC}" destId="{39171304-4E41-C645-9D8D-36219D76F925}" srcOrd="0" destOrd="0" presId="urn:microsoft.com/office/officeart/2005/8/layout/cycle7"/>
    <dgm:cxn modelId="{83C737D7-B884-5E40-93F2-A2C1835A63A2}" type="presParOf" srcId="{0C94EB14-3B06-5042-B720-FF988AB1C243}" destId="{0E174395-34D6-384F-B9A6-7AB2F4B413A7}" srcOrd="0" destOrd="0" presId="urn:microsoft.com/office/officeart/2005/8/layout/cycle7"/>
    <dgm:cxn modelId="{0CB61736-82F5-AC4F-9882-F86C0E4ED1D8}" type="presParOf" srcId="{0C94EB14-3B06-5042-B720-FF988AB1C243}" destId="{5F03258D-3666-C645-9DE8-039A4982B1B6}" srcOrd="1" destOrd="0" presId="urn:microsoft.com/office/officeart/2005/8/layout/cycle7"/>
    <dgm:cxn modelId="{AD614980-E9DB-9A4F-A73E-D9D7209BCBB0}" type="presParOf" srcId="{5F03258D-3666-C645-9DE8-039A4982B1B6}" destId="{6B484A04-8F45-3645-AA04-2A93EBA41E76}" srcOrd="0" destOrd="0" presId="urn:microsoft.com/office/officeart/2005/8/layout/cycle7"/>
    <dgm:cxn modelId="{EC37FE4F-83BE-984E-8B79-9B100D5C0080}" type="presParOf" srcId="{0C94EB14-3B06-5042-B720-FF988AB1C243}" destId="{F97AB2FC-627C-B44A-8ACF-06B391076BD4}" srcOrd="2" destOrd="0" presId="urn:microsoft.com/office/officeart/2005/8/layout/cycle7"/>
    <dgm:cxn modelId="{0104714A-BAC6-5A48-862B-1D78F6624392}" type="presParOf" srcId="{0C94EB14-3B06-5042-B720-FF988AB1C243}" destId="{9E724079-7CC7-2A40-9856-2BA72736A452}" srcOrd="3" destOrd="0" presId="urn:microsoft.com/office/officeart/2005/8/layout/cycle7"/>
    <dgm:cxn modelId="{77CEB70F-ADE7-6E41-99A7-4F6B8E356AE6}" type="presParOf" srcId="{9E724079-7CC7-2A40-9856-2BA72736A452}" destId="{4F1B4090-D795-CA40-87F0-EE82C561AA47}" srcOrd="0" destOrd="0" presId="urn:microsoft.com/office/officeart/2005/8/layout/cycle7"/>
    <dgm:cxn modelId="{D4632D3C-1FA1-9040-A918-AAA4E12B337F}" type="presParOf" srcId="{0C94EB14-3B06-5042-B720-FF988AB1C243}" destId="{08C0C566-8E7B-1D4C-B7E9-6B1649EBA455}" srcOrd="4" destOrd="0" presId="urn:microsoft.com/office/officeart/2005/8/layout/cycle7"/>
    <dgm:cxn modelId="{D741FE38-3FA6-BA4F-BF64-6A9E669F8F40}" type="presParOf" srcId="{0C94EB14-3B06-5042-B720-FF988AB1C243}" destId="{39171304-4E41-C645-9D8D-36219D76F925}" srcOrd="5" destOrd="0" presId="urn:microsoft.com/office/officeart/2005/8/layout/cycle7"/>
    <dgm:cxn modelId="{E652DA43-B94D-FB45-BDF7-A74B2DB19A89}" type="presParOf" srcId="{39171304-4E41-C645-9D8D-36219D76F925}" destId="{8F975962-78E3-4844-90BA-E181CF918C69}"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8F1FCDE-F620-5E43-AD18-781ECA580EC0}" type="doc">
      <dgm:prSet loTypeId="urn:microsoft.com/office/officeart/2005/8/layout/cycle7" loCatId="relationship" qsTypeId="urn:microsoft.com/office/officeart/2005/8/quickstyle/simple1" qsCatId="simple" csTypeId="urn:microsoft.com/office/officeart/2005/8/colors/accent1_2" csCatId="accent1" phldr="1"/>
      <dgm:spPr/>
      <dgm:t>
        <a:bodyPr/>
        <a:lstStyle/>
        <a:p>
          <a:endParaRPr lang="it-IT"/>
        </a:p>
      </dgm:t>
    </dgm:pt>
    <dgm:pt modelId="{809228E7-6AEC-0945-A1BF-3B01CFE18F71}">
      <dgm:prSet phldrT="[Testo]"/>
      <dgm:spPr>
        <a:solidFill>
          <a:srgbClr val="FF0000"/>
        </a:solidFill>
      </dgm:spPr>
      <dgm:t>
        <a:bodyPr/>
        <a:lstStyle/>
        <a:p>
          <a:r>
            <a:rPr lang="it-IT" dirty="0" err="1"/>
            <a:t>Food</a:t>
          </a:r>
          <a:r>
            <a:rPr lang="it-IT" dirty="0"/>
            <a:t> </a:t>
          </a:r>
          <a:r>
            <a:rPr lang="it-IT" dirty="0" err="1"/>
            <a:t>environment</a:t>
          </a:r>
          <a:endParaRPr lang="it-IT" dirty="0"/>
        </a:p>
      </dgm:t>
    </dgm:pt>
    <dgm:pt modelId="{9C221AB8-A17F-8046-B5E8-78D27A546333}" type="parTrans" cxnId="{D72C1041-B698-094B-AF40-6B574D7F8545}">
      <dgm:prSet/>
      <dgm:spPr/>
      <dgm:t>
        <a:bodyPr/>
        <a:lstStyle/>
        <a:p>
          <a:endParaRPr lang="it-IT"/>
        </a:p>
      </dgm:t>
    </dgm:pt>
    <dgm:pt modelId="{50044281-5F68-6A45-94BC-CB027F8FC875}" type="sibTrans" cxnId="{D72C1041-B698-094B-AF40-6B574D7F8545}">
      <dgm:prSet/>
      <dgm:spPr/>
      <dgm:t>
        <a:bodyPr/>
        <a:lstStyle/>
        <a:p>
          <a:endParaRPr lang="it-IT"/>
        </a:p>
      </dgm:t>
    </dgm:pt>
    <dgm:pt modelId="{4B23CE96-3673-1B48-B50D-E78D3FA2DFF4}">
      <dgm:prSet phldrT="[Testo]"/>
      <dgm:spPr>
        <a:solidFill>
          <a:schemeClr val="accent3">
            <a:lumMod val="75000"/>
          </a:schemeClr>
        </a:solidFill>
      </dgm:spPr>
      <dgm:t>
        <a:bodyPr/>
        <a:lstStyle/>
        <a:p>
          <a:r>
            <a:rPr lang="it-IT" dirty="0" err="1"/>
            <a:t>Food</a:t>
          </a:r>
          <a:r>
            <a:rPr lang="it-IT" dirty="0"/>
            <a:t> </a:t>
          </a:r>
          <a:r>
            <a:rPr lang="it-IT" dirty="0" err="1"/>
            <a:t>supply</a:t>
          </a:r>
          <a:endParaRPr lang="it-IT" dirty="0"/>
        </a:p>
      </dgm:t>
    </dgm:pt>
    <dgm:pt modelId="{0CE66D2C-BC48-1247-B513-6FABEF1DD62B}" type="parTrans" cxnId="{E5A479E4-213B-FB4B-ACA5-5EC91DBA690E}">
      <dgm:prSet/>
      <dgm:spPr/>
      <dgm:t>
        <a:bodyPr/>
        <a:lstStyle/>
        <a:p>
          <a:endParaRPr lang="it-IT"/>
        </a:p>
      </dgm:t>
    </dgm:pt>
    <dgm:pt modelId="{FA61892C-E988-F940-ADC3-02EBCCCC7CBD}" type="sibTrans" cxnId="{E5A479E4-213B-FB4B-ACA5-5EC91DBA690E}">
      <dgm:prSet/>
      <dgm:spPr/>
      <dgm:t>
        <a:bodyPr/>
        <a:lstStyle/>
        <a:p>
          <a:endParaRPr lang="it-IT"/>
        </a:p>
      </dgm:t>
    </dgm:pt>
    <dgm:pt modelId="{1871FFE0-1A0B-AF4B-9C48-147FE30DB1B3}">
      <dgm:prSet phldrT="[Testo]" custT="1"/>
      <dgm:spPr>
        <a:solidFill>
          <a:srgbClr val="0BD0D9">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it-IT" sz="500" kern="1200" dirty="0" err="1">
              <a:solidFill>
                <a:prstClr val="white"/>
              </a:solidFill>
              <a:latin typeface="Calibri" panose="020F0502020204030204"/>
              <a:ea typeface="+mn-ea"/>
              <a:cs typeface="+mn-cs"/>
            </a:rPr>
            <a:t>Food</a:t>
          </a:r>
          <a:r>
            <a:rPr lang="it-IT" sz="500" kern="1200" dirty="0">
              <a:solidFill>
                <a:prstClr val="white"/>
              </a:solidFill>
              <a:latin typeface="Calibri" panose="020F0502020204030204"/>
              <a:ea typeface="+mn-ea"/>
              <a:cs typeface="+mn-cs"/>
            </a:rPr>
            <a:t> </a:t>
          </a:r>
          <a:r>
            <a:rPr lang="it-IT" sz="500" kern="1200" dirty="0" err="1">
              <a:solidFill>
                <a:prstClr val="white"/>
              </a:solidFill>
              <a:latin typeface="Calibri" panose="020F0502020204030204"/>
              <a:ea typeface="+mn-ea"/>
              <a:cs typeface="+mn-cs"/>
            </a:rPr>
            <a:t>demand</a:t>
          </a:r>
          <a:endParaRPr lang="it-IT" sz="500" kern="1200" dirty="0">
            <a:solidFill>
              <a:prstClr val="white"/>
            </a:solidFill>
            <a:latin typeface="Calibri" panose="020F0502020204030204"/>
            <a:ea typeface="+mn-ea"/>
            <a:cs typeface="+mn-cs"/>
          </a:endParaRPr>
        </a:p>
      </dgm:t>
    </dgm:pt>
    <dgm:pt modelId="{2D5AC4F9-2CAA-0F43-A003-235A92C4B9C8}" type="parTrans" cxnId="{5C9464BE-D826-7C49-BDE9-C627AAE8F116}">
      <dgm:prSet/>
      <dgm:spPr/>
      <dgm:t>
        <a:bodyPr/>
        <a:lstStyle/>
        <a:p>
          <a:endParaRPr lang="it-IT"/>
        </a:p>
      </dgm:t>
    </dgm:pt>
    <dgm:pt modelId="{E4E87A1C-5A5C-7240-A389-C6AEFD995DDC}" type="sibTrans" cxnId="{5C9464BE-D826-7C49-BDE9-C627AAE8F116}">
      <dgm:prSet/>
      <dgm:spPr/>
      <dgm:t>
        <a:bodyPr/>
        <a:lstStyle/>
        <a:p>
          <a:endParaRPr lang="it-IT"/>
        </a:p>
      </dgm:t>
    </dgm:pt>
    <dgm:pt modelId="{0C94EB14-3B06-5042-B720-FF988AB1C243}" type="pres">
      <dgm:prSet presAssocID="{58F1FCDE-F620-5E43-AD18-781ECA580EC0}" presName="Name0" presStyleCnt="0">
        <dgm:presLayoutVars>
          <dgm:dir/>
          <dgm:resizeHandles val="exact"/>
        </dgm:presLayoutVars>
      </dgm:prSet>
      <dgm:spPr/>
    </dgm:pt>
    <dgm:pt modelId="{0E174395-34D6-384F-B9A6-7AB2F4B413A7}" type="pres">
      <dgm:prSet presAssocID="{809228E7-6AEC-0945-A1BF-3B01CFE18F71}" presName="node" presStyleLbl="node1" presStyleIdx="0" presStyleCnt="3">
        <dgm:presLayoutVars>
          <dgm:bulletEnabled val="1"/>
        </dgm:presLayoutVars>
      </dgm:prSet>
      <dgm:spPr/>
    </dgm:pt>
    <dgm:pt modelId="{5F03258D-3666-C645-9DE8-039A4982B1B6}" type="pres">
      <dgm:prSet presAssocID="{50044281-5F68-6A45-94BC-CB027F8FC875}" presName="sibTrans" presStyleLbl="sibTrans2D1" presStyleIdx="0" presStyleCnt="3"/>
      <dgm:spPr/>
    </dgm:pt>
    <dgm:pt modelId="{6B484A04-8F45-3645-AA04-2A93EBA41E76}" type="pres">
      <dgm:prSet presAssocID="{50044281-5F68-6A45-94BC-CB027F8FC875}" presName="connectorText" presStyleLbl="sibTrans2D1" presStyleIdx="0" presStyleCnt="3"/>
      <dgm:spPr/>
    </dgm:pt>
    <dgm:pt modelId="{F97AB2FC-627C-B44A-8ACF-06B391076BD4}" type="pres">
      <dgm:prSet presAssocID="{4B23CE96-3673-1B48-B50D-E78D3FA2DFF4}" presName="node" presStyleLbl="node1" presStyleIdx="1" presStyleCnt="3">
        <dgm:presLayoutVars>
          <dgm:bulletEnabled val="1"/>
        </dgm:presLayoutVars>
      </dgm:prSet>
      <dgm:spPr/>
    </dgm:pt>
    <dgm:pt modelId="{9E724079-7CC7-2A40-9856-2BA72736A452}" type="pres">
      <dgm:prSet presAssocID="{FA61892C-E988-F940-ADC3-02EBCCCC7CBD}" presName="sibTrans" presStyleLbl="sibTrans2D1" presStyleIdx="1" presStyleCnt="3"/>
      <dgm:spPr/>
    </dgm:pt>
    <dgm:pt modelId="{4F1B4090-D795-CA40-87F0-EE82C561AA47}" type="pres">
      <dgm:prSet presAssocID="{FA61892C-E988-F940-ADC3-02EBCCCC7CBD}" presName="connectorText" presStyleLbl="sibTrans2D1" presStyleIdx="1" presStyleCnt="3"/>
      <dgm:spPr/>
    </dgm:pt>
    <dgm:pt modelId="{08C0C566-8E7B-1D4C-B7E9-6B1649EBA455}" type="pres">
      <dgm:prSet presAssocID="{1871FFE0-1A0B-AF4B-9C48-147FE30DB1B3}" presName="node" presStyleLbl="node1" presStyleIdx="2" presStyleCnt="3">
        <dgm:presLayoutVars>
          <dgm:bulletEnabled val="1"/>
        </dgm:presLayoutVars>
      </dgm:prSet>
      <dgm:spPr>
        <a:xfrm>
          <a:off x="381670" y="646292"/>
          <a:ext cx="452054" cy="226027"/>
        </a:xfrm>
        <a:prstGeom prst="roundRect">
          <a:avLst>
            <a:gd name="adj" fmla="val 10000"/>
          </a:avLst>
        </a:prstGeom>
      </dgm:spPr>
    </dgm:pt>
    <dgm:pt modelId="{39171304-4E41-C645-9D8D-36219D76F925}" type="pres">
      <dgm:prSet presAssocID="{E4E87A1C-5A5C-7240-A389-C6AEFD995DDC}" presName="sibTrans" presStyleLbl="sibTrans2D1" presStyleIdx="2" presStyleCnt="3"/>
      <dgm:spPr/>
    </dgm:pt>
    <dgm:pt modelId="{8F975962-78E3-4844-90BA-E181CF918C69}" type="pres">
      <dgm:prSet presAssocID="{E4E87A1C-5A5C-7240-A389-C6AEFD995DDC}" presName="connectorText" presStyleLbl="sibTrans2D1" presStyleIdx="2" presStyleCnt="3"/>
      <dgm:spPr/>
    </dgm:pt>
  </dgm:ptLst>
  <dgm:cxnLst>
    <dgm:cxn modelId="{6DA3AC02-A0D8-5C4A-A9BB-EDE151BA1D1A}" type="presOf" srcId="{809228E7-6AEC-0945-A1BF-3B01CFE18F71}" destId="{0E174395-34D6-384F-B9A6-7AB2F4B413A7}" srcOrd="0" destOrd="0" presId="urn:microsoft.com/office/officeart/2005/8/layout/cycle7"/>
    <dgm:cxn modelId="{B513D503-EBB1-B84B-9210-8A1C6A1C52A6}" type="presOf" srcId="{50044281-5F68-6A45-94BC-CB027F8FC875}" destId="{5F03258D-3666-C645-9DE8-039A4982B1B6}" srcOrd="0" destOrd="0" presId="urn:microsoft.com/office/officeart/2005/8/layout/cycle7"/>
    <dgm:cxn modelId="{3D06BF26-7838-A94E-9F59-FCEC4C968F90}" type="presOf" srcId="{FA61892C-E988-F940-ADC3-02EBCCCC7CBD}" destId="{4F1B4090-D795-CA40-87F0-EE82C561AA47}" srcOrd="1" destOrd="0" presId="urn:microsoft.com/office/officeart/2005/8/layout/cycle7"/>
    <dgm:cxn modelId="{D72C1041-B698-094B-AF40-6B574D7F8545}" srcId="{58F1FCDE-F620-5E43-AD18-781ECA580EC0}" destId="{809228E7-6AEC-0945-A1BF-3B01CFE18F71}" srcOrd="0" destOrd="0" parTransId="{9C221AB8-A17F-8046-B5E8-78D27A546333}" sibTransId="{50044281-5F68-6A45-94BC-CB027F8FC875}"/>
    <dgm:cxn modelId="{ED615043-C51F-0A42-9C72-265388EDBE16}" type="presOf" srcId="{50044281-5F68-6A45-94BC-CB027F8FC875}" destId="{6B484A04-8F45-3645-AA04-2A93EBA41E76}" srcOrd="1" destOrd="0" presId="urn:microsoft.com/office/officeart/2005/8/layout/cycle7"/>
    <dgm:cxn modelId="{6D4B3B49-BA90-7342-8BB7-43DEEB59B312}" type="presOf" srcId="{4B23CE96-3673-1B48-B50D-E78D3FA2DFF4}" destId="{F97AB2FC-627C-B44A-8ACF-06B391076BD4}" srcOrd="0" destOrd="0" presId="urn:microsoft.com/office/officeart/2005/8/layout/cycle7"/>
    <dgm:cxn modelId="{3E05F64C-0B9B-4B43-9306-9E5F4854589E}" type="presOf" srcId="{FA61892C-E988-F940-ADC3-02EBCCCC7CBD}" destId="{9E724079-7CC7-2A40-9856-2BA72736A452}" srcOrd="0" destOrd="0" presId="urn:microsoft.com/office/officeart/2005/8/layout/cycle7"/>
    <dgm:cxn modelId="{B7A5E858-B5D9-1744-B33D-05410508CBA4}" type="presOf" srcId="{1871FFE0-1A0B-AF4B-9C48-147FE30DB1B3}" destId="{08C0C566-8E7B-1D4C-B7E9-6B1649EBA455}" srcOrd="0" destOrd="0" presId="urn:microsoft.com/office/officeart/2005/8/layout/cycle7"/>
    <dgm:cxn modelId="{984CDF68-B552-A34C-B739-5B68B5D85679}" type="presOf" srcId="{E4E87A1C-5A5C-7240-A389-C6AEFD995DDC}" destId="{8F975962-78E3-4844-90BA-E181CF918C69}" srcOrd="1" destOrd="0" presId="urn:microsoft.com/office/officeart/2005/8/layout/cycle7"/>
    <dgm:cxn modelId="{1DA47286-CE7E-474A-9510-216A4A6464C6}" type="presOf" srcId="{58F1FCDE-F620-5E43-AD18-781ECA580EC0}" destId="{0C94EB14-3B06-5042-B720-FF988AB1C243}" srcOrd="0" destOrd="0" presId="urn:microsoft.com/office/officeart/2005/8/layout/cycle7"/>
    <dgm:cxn modelId="{5C9464BE-D826-7C49-BDE9-C627AAE8F116}" srcId="{58F1FCDE-F620-5E43-AD18-781ECA580EC0}" destId="{1871FFE0-1A0B-AF4B-9C48-147FE30DB1B3}" srcOrd="2" destOrd="0" parTransId="{2D5AC4F9-2CAA-0F43-A003-235A92C4B9C8}" sibTransId="{E4E87A1C-5A5C-7240-A389-C6AEFD995DDC}"/>
    <dgm:cxn modelId="{E5A479E4-213B-FB4B-ACA5-5EC91DBA690E}" srcId="{58F1FCDE-F620-5E43-AD18-781ECA580EC0}" destId="{4B23CE96-3673-1B48-B50D-E78D3FA2DFF4}" srcOrd="1" destOrd="0" parTransId="{0CE66D2C-BC48-1247-B513-6FABEF1DD62B}" sibTransId="{FA61892C-E988-F940-ADC3-02EBCCCC7CBD}"/>
    <dgm:cxn modelId="{9767B5FB-9C85-6948-A454-40606BD675D5}" type="presOf" srcId="{E4E87A1C-5A5C-7240-A389-C6AEFD995DDC}" destId="{39171304-4E41-C645-9D8D-36219D76F925}" srcOrd="0" destOrd="0" presId="urn:microsoft.com/office/officeart/2005/8/layout/cycle7"/>
    <dgm:cxn modelId="{83C737D7-B884-5E40-93F2-A2C1835A63A2}" type="presParOf" srcId="{0C94EB14-3B06-5042-B720-FF988AB1C243}" destId="{0E174395-34D6-384F-B9A6-7AB2F4B413A7}" srcOrd="0" destOrd="0" presId="urn:microsoft.com/office/officeart/2005/8/layout/cycle7"/>
    <dgm:cxn modelId="{0CB61736-82F5-AC4F-9882-F86C0E4ED1D8}" type="presParOf" srcId="{0C94EB14-3B06-5042-B720-FF988AB1C243}" destId="{5F03258D-3666-C645-9DE8-039A4982B1B6}" srcOrd="1" destOrd="0" presId="urn:microsoft.com/office/officeart/2005/8/layout/cycle7"/>
    <dgm:cxn modelId="{AD614980-E9DB-9A4F-A73E-D9D7209BCBB0}" type="presParOf" srcId="{5F03258D-3666-C645-9DE8-039A4982B1B6}" destId="{6B484A04-8F45-3645-AA04-2A93EBA41E76}" srcOrd="0" destOrd="0" presId="urn:microsoft.com/office/officeart/2005/8/layout/cycle7"/>
    <dgm:cxn modelId="{EC37FE4F-83BE-984E-8B79-9B100D5C0080}" type="presParOf" srcId="{0C94EB14-3B06-5042-B720-FF988AB1C243}" destId="{F97AB2FC-627C-B44A-8ACF-06B391076BD4}" srcOrd="2" destOrd="0" presId="urn:microsoft.com/office/officeart/2005/8/layout/cycle7"/>
    <dgm:cxn modelId="{0104714A-BAC6-5A48-862B-1D78F6624392}" type="presParOf" srcId="{0C94EB14-3B06-5042-B720-FF988AB1C243}" destId="{9E724079-7CC7-2A40-9856-2BA72736A452}" srcOrd="3" destOrd="0" presId="urn:microsoft.com/office/officeart/2005/8/layout/cycle7"/>
    <dgm:cxn modelId="{77CEB70F-ADE7-6E41-99A7-4F6B8E356AE6}" type="presParOf" srcId="{9E724079-7CC7-2A40-9856-2BA72736A452}" destId="{4F1B4090-D795-CA40-87F0-EE82C561AA47}" srcOrd="0" destOrd="0" presId="urn:microsoft.com/office/officeart/2005/8/layout/cycle7"/>
    <dgm:cxn modelId="{D4632D3C-1FA1-9040-A918-AAA4E12B337F}" type="presParOf" srcId="{0C94EB14-3B06-5042-B720-FF988AB1C243}" destId="{08C0C566-8E7B-1D4C-B7E9-6B1649EBA455}" srcOrd="4" destOrd="0" presId="urn:microsoft.com/office/officeart/2005/8/layout/cycle7"/>
    <dgm:cxn modelId="{D741FE38-3FA6-BA4F-BF64-6A9E669F8F40}" type="presParOf" srcId="{0C94EB14-3B06-5042-B720-FF988AB1C243}" destId="{39171304-4E41-C645-9D8D-36219D76F925}" srcOrd="5" destOrd="0" presId="urn:microsoft.com/office/officeart/2005/8/layout/cycle7"/>
    <dgm:cxn modelId="{E652DA43-B94D-FB45-BDF7-A74B2DB19A89}" type="presParOf" srcId="{39171304-4E41-C645-9D8D-36219D76F925}" destId="{8F975962-78E3-4844-90BA-E181CF918C69}"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8F1FCDE-F620-5E43-AD18-781ECA580EC0}" type="doc">
      <dgm:prSet loTypeId="urn:microsoft.com/office/officeart/2005/8/layout/cycle7" loCatId="relationship" qsTypeId="urn:microsoft.com/office/officeart/2005/8/quickstyle/simple1" qsCatId="simple" csTypeId="urn:microsoft.com/office/officeart/2005/8/colors/accent1_2" csCatId="accent1" phldr="1"/>
      <dgm:spPr/>
      <dgm:t>
        <a:bodyPr/>
        <a:lstStyle/>
        <a:p>
          <a:endParaRPr lang="it-IT"/>
        </a:p>
      </dgm:t>
    </dgm:pt>
    <dgm:pt modelId="{809228E7-6AEC-0945-A1BF-3B01CFE18F71}">
      <dgm:prSet phldrT="[Testo]"/>
      <dgm:spPr>
        <a:solidFill>
          <a:srgbClr val="FF0000"/>
        </a:solidFill>
      </dgm:spPr>
      <dgm:t>
        <a:bodyPr/>
        <a:lstStyle/>
        <a:p>
          <a:r>
            <a:rPr lang="it-IT" dirty="0" err="1"/>
            <a:t>Food</a:t>
          </a:r>
          <a:r>
            <a:rPr lang="it-IT" dirty="0"/>
            <a:t> </a:t>
          </a:r>
          <a:r>
            <a:rPr lang="it-IT" dirty="0" err="1"/>
            <a:t>environment</a:t>
          </a:r>
          <a:endParaRPr lang="it-IT" dirty="0"/>
        </a:p>
      </dgm:t>
    </dgm:pt>
    <dgm:pt modelId="{9C221AB8-A17F-8046-B5E8-78D27A546333}" type="parTrans" cxnId="{D72C1041-B698-094B-AF40-6B574D7F8545}">
      <dgm:prSet/>
      <dgm:spPr/>
      <dgm:t>
        <a:bodyPr/>
        <a:lstStyle/>
        <a:p>
          <a:endParaRPr lang="it-IT"/>
        </a:p>
      </dgm:t>
    </dgm:pt>
    <dgm:pt modelId="{50044281-5F68-6A45-94BC-CB027F8FC875}" type="sibTrans" cxnId="{D72C1041-B698-094B-AF40-6B574D7F8545}">
      <dgm:prSet/>
      <dgm:spPr/>
      <dgm:t>
        <a:bodyPr/>
        <a:lstStyle/>
        <a:p>
          <a:endParaRPr lang="it-IT"/>
        </a:p>
      </dgm:t>
    </dgm:pt>
    <dgm:pt modelId="{4B23CE96-3673-1B48-B50D-E78D3FA2DFF4}">
      <dgm:prSet phldrT="[Testo]"/>
      <dgm:spPr>
        <a:solidFill>
          <a:schemeClr val="accent5">
            <a:lumMod val="50000"/>
          </a:schemeClr>
        </a:solidFill>
      </dgm:spPr>
      <dgm:t>
        <a:bodyPr/>
        <a:lstStyle/>
        <a:p>
          <a:r>
            <a:rPr lang="it-IT" dirty="0" err="1"/>
            <a:t>Food</a:t>
          </a:r>
          <a:r>
            <a:rPr lang="it-IT" dirty="0"/>
            <a:t> </a:t>
          </a:r>
          <a:r>
            <a:rPr lang="it-IT" dirty="0" err="1"/>
            <a:t>supply</a:t>
          </a:r>
          <a:endParaRPr lang="it-IT" dirty="0"/>
        </a:p>
      </dgm:t>
    </dgm:pt>
    <dgm:pt modelId="{0CE66D2C-BC48-1247-B513-6FABEF1DD62B}" type="parTrans" cxnId="{E5A479E4-213B-FB4B-ACA5-5EC91DBA690E}">
      <dgm:prSet/>
      <dgm:spPr/>
      <dgm:t>
        <a:bodyPr/>
        <a:lstStyle/>
        <a:p>
          <a:endParaRPr lang="it-IT"/>
        </a:p>
      </dgm:t>
    </dgm:pt>
    <dgm:pt modelId="{FA61892C-E988-F940-ADC3-02EBCCCC7CBD}" type="sibTrans" cxnId="{E5A479E4-213B-FB4B-ACA5-5EC91DBA690E}">
      <dgm:prSet/>
      <dgm:spPr/>
      <dgm:t>
        <a:bodyPr/>
        <a:lstStyle/>
        <a:p>
          <a:endParaRPr lang="it-IT"/>
        </a:p>
      </dgm:t>
    </dgm:pt>
    <dgm:pt modelId="{1871FFE0-1A0B-AF4B-9C48-147FE30DB1B3}">
      <dgm:prSet phldrT="[Testo]" custT="1"/>
      <dgm:spPr>
        <a:solidFill>
          <a:schemeClr val="accent5">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it-IT" sz="500" kern="1200" dirty="0" err="1">
              <a:solidFill>
                <a:prstClr val="white"/>
              </a:solidFill>
              <a:latin typeface="Calibri" panose="020F0502020204030204"/>
              <a:ea typeface="+mn-ea"/>
              <a:cs typeface="+mn-cs"/>
            </a:rPr>
            <a:t>Food</a:t>
          </a:r>
          <a:r>
            <a:rPr lang="it-IT" sz="500" kern="1200" dirty="0">
              <a:solidFill>
                <a:prstClr val="white"/>
              </a:solidFill>
              <a:latin typeface="Calibri" panose="020F0502020204030204"/>
              <a:ea typeface="+mn-ea"/>
              <a:cs typeface="+mn-cs"/>
            </a:rPr>
            <a:t> </a:t>
          </a:r>
          <a:r>
            <a:rPr lang="it-IT" sz="500" kern="1200" dirty="0" err="1">
              <a:solidFill>
                <a:prstClr val="white"/>
              </a:solidFill>
              <a:latin typeface="Calibri" panose="020F0502020204030204"/>
              <a:ea typeface="+mn-ea"/>
              <a:cs typeface="+mn-cs"/>
            </a:rPr>
            <a:t>demand</a:t>
          </a:r>
          <a:endParaRPr lang="it-IT" sz="500" kern="1200" dirty="0">
            <a:solidFill>
              <a:prstClr val="white"/>
            </a:solidFill>
            <a:latin typeface="Calibri" panose="020F0502020204030204"/>
            <a:ea typeface="+mn-ea"/>
            <a:cs typeface="+mn-cs"/>
          </a:endParaRPr>
        </a:p>
      </dgm:t>
    </dgm:pt>
    <dgm:pt modelId="{2D5AC4F9-2CAA-0F43-A003-235A92C4B9C8}" type="parTrans" cxnId="{5C9464BE-D826-7C49-BDE9-C627AAE8F116}">
      <dgm:prSet/>
      <dgm:spPr/>
      <dgm:t>
        <a:bodyPr/>
        <a:lstStyle/>
        <a:p>
          <a:endParaRPr lang="it-IT"/>
        </a:p>
      </dgm:t>
    </dgm:pt>
    <dgm:pt modelId="{E4E87A1C-5A5C-7240-A389-C6AEFD995DDC}" type="sibTrans" cxnId="{5C9464BE-D826-7C49-BDE9-C627AAE8F116}">
      <dgm:prSet/>
      <dgm:spPr/>
      <dgm:t>
        <a:bodyPr/>
        <a:lstStyle/>
        <a:p>
          <a:endParaRPr lang="it-IT"/>
        </a:p>
      </dgm:t>
    </dgm:pt>
    <dgm:pt modelId="{0C94EB14-3B06-5042-B720-FF988AB1C243}" type="pres">
      <dgm:prSet presAssocID="{58F1FCDE-F620-5E43-AD18-781ECA580EC0}" presName="Name0" presStyleCnt="0">
        <dgm:presLayoutVars>
          <dgm:dir/>
          <dgm:resizeHandles val="exact"/>
        </dgm:presLayoutVars>
      </dgm:prSet>
      <dgm:spPr/>
    </dgm:pt>
    <dgm:pt modelId="{0E174395-34D6-384F-B9A6-7AB2F4B413A7}" type="pres">
      <dgm:prSet presAssocID="{809228E7-6AEC-0945-A1BF-3B01CFE18F71}" presName="node" presStyleLbl="node1" presStyleIdx="0" presStyleCnt="3">
        <dgm:presLayoutVars>
          <dgm:bulletEnabled val="1"/>
        </dgm:presLayoutVars>
      </dgm:prSet>
      <dgm:spPr/>
    </dgm:pt>
    <dgm:pt modelId="{5F03258D-3666-C645-9DE8-039A4982B1B6}" type="pres">
      <dgm:prSet presAssocID="{50044281-5F68-6A45-94BC-CB027F8FC875}" presName="sibTrans" presStyleLbl="sibTrans2D1" presStyleIdx="0" presStyleCnt="3"/>
      <dgm:spPr/>
    </dgm:pt>
    <dgm:pt modelId="{6B484A04-8F45-3645-AA04-2A93EBA41E76}" type="pres">
      <dgm:prSet presAssocID="{50044281-5F68-6A45-94BC-CB027F8FC875}" presName="connectorText" presStyleLbl="sibTrans2D1" presStyleIdx="0" presStyleCnt="3"/>
      <dgm:spPr/>
    </dgm:pt>
    <dgm:pt modelId="{F97AB2FC-627C-B44A-8ACF-06B391076BD4}" type="pres">
      <dgm:prSet presAssocID="{4B23CE96-3673-1B48-B50D-E78D3FA2DFF4}" presName="node" presStyleLbl="node1" presStyleIdx="1" presStyleCnt="3">
        <dgm:presLayoutVars>
          <dgm:bulletEnabled val="1"/>
        </dgm:presLayoutVars>
      </dgm:prSet>
      <dgm:spPr/>
    </dgm:pt>
    <dgm:pt modelId="{9E724079-7CC7-2A40-9856-2BA72736A452}" type="pres">
      <dgm:prSet presAssocID="{FA61892C-E988-F940-ADC3-02EBCCCC7CBD}" presName="sibTrans" presStyleLbl="sibTrans2D1" presStyleIdx="1" presStyleCnt="3"/>
      <dgm:spPr/>
    </dgm:pt>
    <dgm:pt modelId="{4F1B4090-D795-CA40-87F0-EE82C561AA47}" type="pres">
      <dgm:prSet presAssocID="{FA61892C-E988-F940-ADC3-02EBCCCC7CBD}" presName="connectorText" presStyleLbl="sibTrans2D1" presStyleIdx="1" presStyleCnt="3"/>
      <dgm:spPr/>
    </dgm:pt>
    <dgm:pt modelId="{08C0C566-8E7B-1D4C-B7E9-6B1649EBA455}" type="pres">
      <dgm:prSet presAssocID="{1871FFE0-1A0B-AF4B-9C48-147FE30DB1B3}" presName="node" presStyleLbl="node1" presStyleIdx="2" presStyleCnt="3">
        <dgm:presLayoutVars>
          <dgm:bulletEnabled val="1"/>
        </dgm:presLayoutVars>
      </dgm:prSet>
      <dgm:spPr>
        <a:xfrm>
          <a:off x="381670" y="646292"/>
          <a:ext cx="452054" cy="226027"/>
        </a:xfrm>
        <a:prstGeom prst="roundRect">
          <a:avLst>
            <a:gd name="adj" fmla="val 10000"/>
          </a:avLst>
        </a:prstGeom>
      </dgm:spPr>
    </dgm:pt>
    <dgm:pt modelId="{39171304-4E41-C645-9D8D-36219D76F925}" type="pres">
      <dgm:prSet presAssocID="{E4E87A1C-5A5C-7240-A389-C6AEFD995DDC}" presName="sibTrans" presStyleLbl="sibTrans2D1" presStyleIdx="2" presStyleCnt="3"/>
      <dgm:spPr/>
    </dgm:pt>
    <dgm:pt modelId="{8F975962-78E3-4844-90BA-E181CF918C69}" type="pres">
      <dgm:prSet presAssocID="{E4E87A1C-5A5C-7240-A389-C6AEFD995DDC}" presName="connectorText" presStyleLbl="sibTrans2D1" presStyleIdx="2" presStyleCnt="3"/>
      <dgm:spPr/>
    </dgm:pt>
  </dgm:ptLst>
  <dgm:cxnLst>
    <dgm:cxn modelId="{6DA3AC02-A0D8-5C4A-A9BB-EDE151BA1D1A}" type="presOf" srcId="{809228E7-6AEC-0945-A1BF-3B01CFE18F71}" destId="{0E174395-34D6-384F-B9A6-7AB2F4B413A7}" srcOrd="0" destOrd="0" presId="urn:microsoft.com/office/officeart/2005/8/layout/cycle7"/>
    <dgm:cxn modelId="{B513D503-EBB1-B84B-9210-8A1C6A1C52A6}" type="presOf" srcId="{50044281-5F68-6A45-94BC-CB027F8FC875}" destId="{5F03258D-3666-C645-9DE8-039A4982B1B6}" srcOrd="0" destOrd="0" presId="urn:microsoft.com/office/officeart/2005/8/layout/cycle7"/>
    <dgm:cxn modelId="{3D06BF26-7838-A94E-9F59-FCEC4C968F90}" type="presOf" srcId="{FA61892C-E988-F940-ADC3-02EBCCCC7CBD}" destId="{4F1B4090-D795-CA40-87F0-EE82C561AA47}" srcOrd="1" destOrd="0" presId="urn:microsoft.com/office/officeart/2005/8/layout/cycle7"/>
    <dgm:cxn modelId="{D72C1041-B698-094B-AF40-6B574D7F8545}" srcId="{58F1FCDE-F620-5E43-AD18-781ECA580EC0}" destId="{809228E7-6AEC-0945-A1BF-3B01CFE18F71}" srcOrd="0" destOrd="0" parTransId="{9C221AB8-A17F-8046-B5E8-78D27A546333}" sibTransId="{50044281-5F68-6A45-94BC-CB027F8FC875}"/>
    <dgm:cxn modelId="{ED615043-C51F-0A42-9C72-265388EDBE16}" type="presOf" srcId="{50044281-5F68-6A45-94BC-CB027F8FC875}" destId="{6B484A04-8F45-3645-AA04-2A93EBA41E76}" srcOrd="1" destOrd="0" presId="urn:microsoft.com/office/officeart/2005/8/layout/cycle7"/>
    <dgm:cxn modelId="{6D4B3B49-BA90-7342-8BB7-43DEEB59B312}" type="presOf" srcId="{4B23CE96-3673-1B48-B50D-E78D3FA2DFF4}" destId="{F97AB2FC-627C-B44A-8ACF-06B391076BD4}" srcOrd="0" destOrd="0" presId="urn:microsoft.com/office/officeart/2005/8/layout/cycle7"/>
    <dgm:cxn modelId="{3E05F64C-0B9B-4B43-9306-9E5F4854589E}" type="presOf" srcId="{FA61892C-E988-F940-ADC3-02EBCCCC7CBD}" destId="{9E724079-7CC7-2A40-9856-2BA72736A452}" srcOrd="0" destOrd="0" presId="urn:microsoft.com/office/officeart/2005/8/layout/cycle7"/>
    <dgm:cxn modelId="{B7A5E858-B5D9-1744-B33D-05410508CBA4}" type="presOf" srcId="{1871FFE0-1A0B-AF4B-9C48-147FE30DB1B3}" destId="{08C0C566-8E7B-1D4C-B7E9-6B1649EBA455}" srcOrd="0" destOrd="0" presId="urn:microsoft.com/office/officeart/2005/8/layout/cycle7"/>
    <dgm:cxn modelId="{984CDF68-B552-A34C-B739-5B68B5D85679}" type="presOf" srcId="{E4E87A1C-5A5C-7240-A389-C6AEFD995DDC}" destId="{8F975962-78E3-4844-90BA-E181CF918C69}" srcOrd="1" destOrd="0" presId="urn:microsoft.com/office/officeart/2005/8/layout/cycle7"/>
    <dgm:cxn modelId="{1DA47286-CE7E-474A-9510-216A4A6464C6}" type="presOf" srcId="{58F1FCDE-F620-5E43-AD18-781ECA580EC0}" destId="{0C94EB14-3B06-5042-B720-FF988AB1C243}" srcOrd="0" destOrd="0" presId="urn:microsoft.com/office/officeart/2005/8/layout/cycle7"/>
    <dgm:cxn modelId="{5C9464BE-D826-7C49-BDE9-C627AAE8F116}" srcId="{58F1FCDE-F620-5E43-AD18-781ECA580EC0}" destId="{1871FFE0-1A0B-AF4B-9C48-147FE30DB1B3}" srcOrd="2" destOrd="0" parTransId="{2D5AC4F9-2CAA-0F43-A003-235A92C4B9C8}" sibTransId="{E4E87A1C-5A5C-7240-A389-C6AEFD995DDC}"/>
    <dgm:cxn modelId="{E5A479E4-213B-FB4B-ACA5-5EC91DBA690E}" srcId="{58F1FCDE-F620-5E43-AD18-781ECA580EC0}" destId="{4B23CE96-3673-1B48-B50D-E78D3FA2DFF4}" srcOrd="1" destOrd="0" parTransId="{0CE66D2C-BC48-1247-B513-6FABEF1DD62B}" sibTransId="{FA61892C-E988-F940-ADC3-02EBCCCC7CBD}"/>
    <dgm:cxn modelId="{9767B5FB-9C85-6948-A454-40606BD675D5}" type="presOf" srcId="{E4E87A1C-5A5C-7240-A389-C6AEFD995DDC}" destId="{39171304-4E41-C645-9D8D-36219D76F925}" srcOrd="0" destOrd="0" presId="urn:microsoft.com/office/officeart/2005/8/layout/cycle7"/>
    <dgm:cxn modelId="{83C737D7-B884-5E40-93F2-A2C1835A63A2}" type="presParOf" srcId="{0C94EB14-3B06-5042-B720-FF988AB1C243}" destId="{0E174395-34D6-384F-B9A6-7AB2F4B413A7}" srcOrd="0" destOrd="0" presId="urn:microsoft.com/office/officeart/2005/8/layout/cycle7"/>
    <dgm:cxn modelId="{0CB61736-82F5-AC4F-9882-F86C0E4ED1D8}" type="presParOf" srcId="{0C94EB14-3B06-5042-B720-FF988AB1C243}" destId="{5F03258D-3666-C645-9DE8-039A4982B1B6}" srcOrd="1" destOrd="0" presId="urn:microsoft.com/office/officeart/2005/8/layout/cycle7"/>
    <dgm:cxn modelId="{AD614980-E9DB-9A4F-A73E-D9D7209BCBB0}" type="presParOf" srcId="{5F03258D-3666-C645-9DE8-039A4982B1B6}" destId="{6B484A04-8F45-3645-AA04-2A93EBA41E76}" srcOrd="0" destOrd="0" presId="urn:microsoft.com/office/officeart/2005/8/layout/cycle7"/>
    <dgm:cxn modelId="{EC37FE4F-83BE-984E-8B79-9B100D5C0080}" type="presParOf" srcId="{0C94EB14-3B06-5042-B720-FF988AB1C243}" destId="{F97AB2FC-627C-B44A-8ACF-06B391076BD4}" srcOrd="2" destOrd="0" presId="urn:microsoft.com/office/officeart/2005/8/layout/cycle7"/>
    <dgm:cxn modelId="{0104714A-BAC6-5A48-862B-1D78F6624392}" type="presParOf" srcId="{0C94EB14-3B06-5042-B720-FF988AB1C243}" destId="{9E724079-7CC7-2A40-9856-2BA72736A452}" srcOrd="3" destOrd="0" presId="urn:microsoft.com/office/officeart/2005/8/layout/cycle7"/>
    <dgm:cxn modelId="{77CEB70F-ADE7-6E41-99A7-4F6B8E356AE6}" type="presParOf" srcId="{9E724079-7CC7-2A40-9856-2BA72736A452}" destId="{4F1B4090-D795-CA40-87F0-EE82C561AA47}" srcOrd="0" destOrd="0" presId="urn:microsoft.com/office/officeart/2005/8/layout/cycle7"/>
    <dgm:cxn modelId="{D4632D3C-1FA1-9040-A918-AAA4E12B337F}" type="presParOf" srcId="{0C94EB14-3B06-5042-B720-FF988AB1C243}" destId="{08C0C566-8E7B-1D4C-B7E9-6B1649EBA455}" srcOrd="4" destOrd="0" presId="urn:microsoft.com/office/officeart/2005/8/layout/cycle7"/>
    <dgm:cxn modelId="{D741FE38-3FA6-BA4F-BF64-6A9E669F8F40}" type="presParOf" srcId="{0C94EB14-3B06-5042-B720-FF988AB1C243}" destId="{39171304-4E41-C645-9D8D-36219D76F925}" srcOrd="5" destOrd="0" presId="urn:microsoft.com/office/officeart/2005/8/layout/cycle7"/>
    <dgm:cxn modelId="{E652DA43-B94D-FB45-BDF7-A74B2DB19A89}" type="presParOf" srcId="{39171304-4E41-C645-9D8D-36219D76F925}" destId="{8F975962-78E3-4844-90BA-E181CF918C69}"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58F1FCDE-F620-5E43-AD18-781ECA580EC0}" type="doc">
      <dgm:prSet loTypeId="urn:microsoft.com/office/officeart/2005/8/layout/cycle7" loCatId="relationship" qsTypeId="urn:microsoft.com/office/officeart/2005/8/quickstyle/simple1" qsCatId="simple" csTypeId="urn:microsoft.com/office/officeart/2005/8/colors/accent1_2" csCatId="accent1" phldr="1"/>
      <dgm:spPr/>
      <dgm:t>
        <a:bodyPr/>
        <a:lstStyle/>
        <a:p>
          <a:endParaRPr lang="it-IT"/>
        </a:p>
      </dgm:t>
    </dgm:pt>
    <dgm:pt modelId="{809228E7-6AEC-0945-A1BF-3B01CFE18F71}">
      <dgm:prSet phldrT="[Testo]"/>
      <dgm:spPr>
        <a:solidFill>
          <a:srgbClr val="FF0000"/>
        </a:solidFill>
      </dgm:spPr>
      <dgm:t>
        <a:bodyPr/>
        <a:lstStyle/>
        <a:p>
          <a:r>
            <a:rPr lang="it-IT" dirty="0" err="1"/>
            <a:t>Food</a:t>
          </a:r>
          <a:r>
            <a:rPr lang="it-IT" dirty="0"/>
            <a:t> </a:t>
          </a:r>
          <a:r>
            <a:rPr lang="it-IT" dirty="0" err="1"/>
            <a:t>environment</a:t>
          </a:r>
          <a:endParaRPr lang="it-IT" dirty="0"/>
        </a:p>
      </dgm:t>
    </dgm:pt>
    <dgm:pt modelId="{9C221AB8-A17F-8046-B5E8-78D27A546333}" type="parTrans" cxnId="{D72C1041-B698-094B-AF40-6B574D7F8545}">
      <dgm:prSet/>
      <dgm:spPr/>
      <dgm:t>
        <a:bodyPr/>
        <a:lstStyle/>
        <a:p>
          <a:endParaRPr lang="it-IT"/>
        </a:p>
      </dgm:t>
    </dgm:pt>
    <dgm:pt modelId="{50044281-5F68-6A45-94BC-CB027F8FC875}" type="sibTrans" cxnId="{D72C1041-B698-094B-AF40-6B574D7F8545}">
      <dgm:prSet/>
      <dgm:spPr/>
      <dgm:t>
        <a:bodyPr/>
        <a:lstStyle/>
        <a:p>
          <a:endParaRPr lang="it-IT"/>
        </a:p>
      </dgm:t>
    </dgm:pt>
    <dgm:pt modelId="{4B23CE96-3673-1B48-B50D-E78D3FA2DFF4}">
      <dgm:prSet phldrT="[Testo]"/>
      <dgm:spPr>
        <a:solidFill>
          <a:srgbClr val="FF0000"/>
        </a:solidFill>
      </dgm:spPr>
      <dgm:t>
        <a:bodyPr/>
        <a:lstStyle/>
        <a:p>
          <a:r>
            <a:rPr lang="it-IT" dirty="0" err="1"/>
            <a:t>Food</a:t>
          </a:r>
          <a:r>
            <a:rPr lang="it-IT" dirty="0"/>
            <a:t> </a:t>
          </a:r>
          <a:r>
            <a:rPr lang="it-IT" dirty="0" err="1"/>
            <a:t>supply</a:t>
          </a:r>
          <a:endParaRPr lang="it-IT" dirty="0"/>
        </a:p>
      </dgm:t>
    </dgm:pt>
    <dgm:pt modelId="{0CE66D2C-BC48-1247-B513-6FABEF1DD62B}" type="parTrans" cxnId="{E5A479E4-213B-FB4B-ACA5-5EC91DBA690E}">
      <dgm:prSet/>
      <dgm:spPr/>
      <dgm:t>
        <a:bodyPr/>
        <a:lstStyle/>
        <a:p>
          <a:endParaRPr lang="it-IT"/>
        </a:p>
      </dgm:t>
    </dgm:pt>
    <dgm:pt modelId="{FA61892C-E988-F940-ADC3-02EBCCCC7CBD}" type="sibTrans" cxnId="{E5A479E4-213B-FB4B-ACA5-5EC91DBA690E}">
      <dgm:prSet/>
      <dgm:spPr/>
      <dgm:t>
        <a:bodyPr/>
        <a:lstStyle/>
        <a:p>
          <a:endParaRPr lang="it-IT"/>
        </a:p>
      </dgm:t>
    </dgm:pt>
    <dgm:pt modelId="{1871FFE0-1A0B-AF4B-9C48-147FE30DB1B3}">
      <dgm:prSet phldrT="[Testo]" custT="1"/>
      <dgm:spPr>
        <a:solidFill>
          <a:srgbClr val="FF0000"/>
        </a:solidFill>
        <a:ln w="12700" cap="flat" cmpd="sng" algn="ctr">
          <a:solidFill>
            <a:prstClr val="white">
              <a:hueOff val="0"/>
              <a:satOff val="0"/>
              <a:lumOff val="0"/>
              <a:alphaOff val="0"/>
            </a:prstClr>
          </a:solidFill>
          <a:prstDash val="solid"/>
          <a:miter lim="800000"/>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it-IT" sz="500" kern="1200" dirty="0" err="1">
              <a:solidFill>
                <a:prstClr val="white"/>
              </a:solidFill>
              <a:latin typeface="Calibri" panose="020F0502020204030204"/>
              <a:ea typeface="+mn-ea"/>
              <a:cs typeface="+mn-cs"/>
            </a:rPr>
            <a:t>Food</a:t>
          </a:r>
          <a:r>
            <a:rPr lang="it-IT" sz="500" kern="1200" dirty="0">
              <a:solidFill>
                <a:prstClr val="white"/>
              </a:solidFill>
              <a:latin typeface="Calibri" panose="020F0502020204030204"/>
              <a:ea typeface="+mn-ea"/>
              <a:cs typeface="+mn-cs"/>
            </a:rPr>
            <a:t> </a:t>
          </a:r>
          <a:r>
            <a:rPr lang="it-IT" sz="500" kern="1200" dirty="0" err="1">
              <a:solidFill>
                <a:prstClr val="white"/>
              </a:solidFill>
              <a:latin typeface="Calibri" panose="020F0502020204030204"/>
              <a:ea typeface="+mn-ea"/>
              <a:cs typeface="+mn-cs"/>
            </a:rPr>
            <a:t>demand</a:t>
          </a:r>
          <a:endParaRPr lang="it-IT" sz="500" kern="1200" dirty="0">
            <a:solidFill>
              <a:prstClr val="white"/>
            </a:solidFill>
            <a:latin typeface="Calibri" panose="020F0502020204030204"/>
            <a:ea typeface="+mn-ea"/>
            <a:cs typeface="+mn-cs"/>
          </a:endParaRPr>
        </a:p>
      </dgm:t>
    </dgm:pt>
    <dgm:pt modelId="{2D5AC4F9-2CAA-0F43-A003-235A92C4B9C8}" type="parTrans" cxnId="{5C9464BE-D826-7C49-BDE9-C627AAE8F116}">
      <dgm:prSet/>
      <dgm:spPr/>
      <dgm:t>
        <a:bodyPr/>
        <a:lstStyle/>
        <a:p>
          <a:endParaRPr lang="it-IT"/>
        </a:p>
      </dgm:t>
    </dgm:pt>
    <dgm:pt modelId="{E4E87A1C-5A5C-7240-A389-C6AEFD995DDC}" type="sibTrans" cxnId="{5C9464BE-D826-7C49-BDE9-C627AAE8F116}">
      <dgm:prSet/>
      <dgm:spPr/>
      <dgm:t>
        <a:bodyPr/>
        <a:lstStyle/>
        <a:p>
          <a:endParaRPr lang="it-IT"/>
        </a:p>
      </dgm:t>
    </dgm:pt>
    <dgm:pt modelId="{0C94EB14-3B06-5042-B720-FF988AB1C243}" type="pres">
      <dgm:prSet presAssocID="{58F1FCDE-F620-5E43-AD18-781ECA580EC0}" presName="Name0" presStyleCnt="0">
        <dgm:presLayoutVars>
          <dgm:dir/>
          <dgm:resizeHandles val="exact"/>
        </dgm:presLayoutVars>
      </dgm:prSet>
      <dgm:spPr/>
    </dgm:pt>
    <dgm:pt modelId="{0E174395-34D6-384F-B9A6-7AB2F4B413A7}" type="pres">
      <dgm:prSet presAssocID="{809228E7-6AEC-0945-A1BF-3B01CFE18F71}" presName="node" presStyleLbl="node1" presStyleIdx="0" presStyleCnt="3">
        <dgm:presLayoutVars>
          <dgm:bulletEnabled val="1"/>
        </dgm:presLayoutVars>
      </dgm:prSet>
      <dgm:spPr/>
    </dgm:pt>
    <dgm:pt modelId="{5F03258D-3666-C645-9DE8-039A4982B1B6}" type="pres">
      <dgm:prSet presAssocID="{50044281-5F68-6A45-94BC-CB027F8FC875}" presName="sibTrans" presStyleLbl="sibTrans2D1" presStyleIdx="0" presStyleCnt="3"/>
      <dgm:spPr/>
    </dgm:pt>
    <dgm:pt modelId="{6B484A04-8F45-3645-AA04-2A93EBA41E76}" type="pres">
      <dgm:prSet presAssocID="{50044281-5F68-6A45-94BC-CB027F8FC875}" presName="connectorText" presStyleLbl="sibTrans2D1" presStyleIdx="0" presStyleCnt="3"/>
      <dgm:spPr/>
    </dgm:pt>
    <dgm:pt modelId="{F97AB2FC-627C-B44A-8ACF-06B391076BD4}" type="pres">
      <dgm:prSet presAssocID="{4B23CE96-3673-1B48-B50D-E78D3FA2DFF4}" presName="node" presStyleLbl="node1" presStyleIdx="1" presStyleCnt="3">
        <dgm:presLayoutVars>
          <dgm:bulletEnabled val="1"/>
        </dgm:presLayoutVars>
      </dgm:prSet>
      <dgm:spPr/>
    </dgm:pt>
    <dgm:pt modelId="{9E724079-7CC7-2A40-9856-2BA72736A452}" type="pres">
      <dgm:prSet presAssocID="{FA61892C-E988-F940-ADC3-02EBCCCC7CBD}" presName="sibTrans" presStyleLbl="sibTrans2D1" presStyleIdx="1" presStyleCnt="3"/>
      <dgm:spPr/>
    </dgm:pt>
    <dgm:pt modelId="{4F1B4090-D795-CA40-87F0-EE82C561AA47}" type="pres">
      <dgm:prSet presAssocID="{FA61892C-E988-F940-ADC3-02EBCCCC7CBD}" presName="connectorText" presStyleLbl="sibTrans2D1" presStyleIdx="1" presStyleCnt="3"/>
      <dgm:spPr/>
    </dgm:pt>
    <dgm:pt modelId="{08C0C566-8E7B-1D4C-B7E9-6B1649EBA455}" type="pres">
      <dgm:prSet presAssocID="{1871FFE0-1A0B-AF4B-9C48-147FE30DB1B3}" presName="node" presStyleLbl="node1" presStyleIdx="2" presStyleCnt="3">
        <dgm:presLayoutVars>
          <dgm:bulletEnabled val="1"/>
        </dgm:presLayoutVars>
      </dgm:prSet>
      <dgm:spPr>
        <a:xfrm>
          <a:off x="381670" y="646292"/>
          <a:ext cx="452054" cy="226027"/>
        </a:xfrm>
        <a:prstGeom prst="roundRect">
          <a:avLst>
            <a:gd name="adj" fmla="val 10000"/>
          </a:avLst>
        </a:prstGeom>
      </dgm:spPr>
    </dgm:pt>
    <dgm:pt modelId="{39171304-4E41-C645-9D8D-36219D76F925}" type="pres">
      <dgm:prSet presAssocID="{E4E87A1C-5A5C-7240-A389-C6AEFD995DDC}" presName="sibTrans" presStyleLbl="sibTrans2D1" presStyleIdx="2" presStyleCnt="3"/>
      <dgm:spPr/>
    </dgm:pt>
    <dgm:pt modelId="{8F975962-78E3-4844-90BA-E181CF918C69}" type="pres">
      <dgm:prSet presAssocID="{E4E87A1C-5A5C-7240-A389-C6AEFD995DDC}" presName="connectorText" presStyleLbl="sibTrans2D1" presStyleIdx="2" presStyleCnt="3"/>
      <dgm:spPr/>
    </dgm:pt>
  </dgm:ptLst>
  <dgm:cxnLst>
    <dgm:cxn modelId="{6DA3AC02-A0D8-5C4A-A9BB-EDE151BA1D1A}" type="presOf" srcId="{809228E7-6AEC-0945-A1BF-3B01CFE18F71}" destId="{0E174395-34D6-384F-B9A6-7AB2F4B413A7}" srcOrd="0" destOrd="0" presId="urn:microsoft.com/office/officeart/2005/8/layout/cycle7"/>
    <dgm:cxn modelId="{B513D503-EBB1-B84B-9210-8A1C6A1C52A6}" type="presOf" srcId="{50044281-5F68-6A45-94BC-CB027F8FC875}" destId="{5F03258D-3666-C645-9DE8-039A4982B1B6}" srcOrd="0" destOrd="0" presId="urn:microsoft.com/office/officeart/2005/8/layout/cycle7"/>
    <dgm:cxn modelId="{3D06BF26-7838-A94E-9F59-FCEC4C968F90}" type="presOf" srcId="{FA61892C-E988-F940-ADC3-02EBCCCC7CBD}" destId="{4F1B4090-D795-CA40-87F0-EE82C561AA47}" srcOrd="1" destOrd="0" presId="urn:microsoft.com/office/officeart/2005/8/layout/cycle7"/>
    <dgm:cxn modelId="{D72C1041-B698-094B-AF40-6B574D7F8545}" srcId="{58F1FCDE-F620-5E43-AD18-781ECA580EC0}" destId="{809228E7-6AEC-0945-A1BF-3B01CFE18F71}" srcOrd="0" destOrd="0" parTransId="{9C221AB8-A17F-8046-B5E8-78D27A546333}" sibTransId="{50044281-5F68-6A45-94BC-CB027F8FC875}"/>
    <dgm:cxn modelId="{ED615043-C51F-0A42-9C72-265388EDBE16}" type="presOf" srcId="{50044281-5F68-6A45-94BC-CB027F8FC875}" destId="{6B484A04-8F45-3645-AA04-2A93EBA41E76}" srcOrd="1" destOrd="0" presId="urn:microsoft.com/office/officeart/2005/8/layout/cycle7"/>
    <dgm:cxn modelId="{6D4B3B49-BA90-7342-8BB7-43DEEB59B312}" type="presOf" srcId="{4B23CE96-3673-1B48-B50D-E78D3FA2DFF4}" destId="{F97AB2FC-627C-B44A-8ACF-06B391076BD4}" srcOrd="0" destOrd="0" presId="urn:microsoft.com/office/officeart/2005/8/layout/cycle7"/>
    <dgm:cxn modelId="{3E05F64C-0B9B-4B43-9306-9E5F4854589E}" type="presOf" srcId="{FA61892C-E988-F940-ADC3-02EBCCCC7CBD}" destId="{9E724079-7CC7-2A40-9856-2BA72736A452}" srcOrd="0" destOrd="0" presId="urn:microsoft.com/office/officeart/2005/8/layout/cycle7"/>
    <dgm:cxn modelId="{B7A5E858-B5D9-1744-B33D-05410508CBA4}" type="presOf" srcId="{1871FFE0-1A0B-AF4B-9C48-147FE30DB1B3}" destId="{08C0C566-8E7B-1D4C-B7E9-6B1649EBA455}" srcOrd="0" destOrd="0" presId="urn:microsoft.com/office/officeart/2005/8/layout/cycle7"/>
    <dgm:cxn modelId="{984CDF68-B552-A34C-B739-5B68B5D85679}" type="presOf" srcId="{E4E87A1C-5A5C-7240-A389-C6AEFD995DDC}" destId="{8F975962-78E3-4844-90BA-E181CF918C69}" srcOrd="1" destOrd="0" presId="urn:microsoft.com/office/officeart/2005/8/layout/cycle7"/>
    <dgm:cxn modelId="{1DA47286-CE7E-474A-9510-216A4A6464C6}" type="presOf" srcId="{58F1FCDE-F620-5E43-AD18-781ECA580EC0}" destId="{0C94EB14-3B06-5042-B720-FF988AB1C243}" srcOrd="0" destOrd="0" presId="urn:microsoft.com/office/officeart/2005/8/layout/cycle7"/>
    <dgm:cxn modelId="{5C9464BE-D826-7C49-BDE9-C627AAE8F116}" srcId="{58F1FCDE-F620-5E43-AD18-781ECA580EC0}" destId="{1871FFE0-1A0B-AF4B-9C48-147FE30DB1B3}" srcOrd="2" destOrd="0" parTransId="{2D5AC4F9-2CAA-0F43-A003-235A92C4B9C8}" sibTransId="{E4E87A1C-5A5C-7240-A389-C6AEFD995DDC}"/>
    <dgm:cxn modelId="{E5A479E4-213B-FB4B-ACA5-5EC91DBA690E}" srcId="{58F1FCDE-F620-5E43-AD18-781ECA580EC0}" destId="{4B23CE96-3673-1B48-B50D-E78D3FA2DFF4}" srcOrd="1" destOrd="0" parTransId="{0CE66D2C-BC48-1247-B513-6FABEF1DD62B}" sibTransId="{FA61892C-E988-F940-ADC3-02EBCCCC7CBD}"/>
    <dgm:cxn modelId="{9767B5FB-9C85-6948-A454-40606BD675D5}" type="presOf" srcId="{E4E87A1C-5A5C-7240-A389-C6AEFD995DDC}" destId="{39171304-4E41-C645-9D8D-36219D76F925}" srcOrd="0" destOrd="0" presId="urn:microsoft.com/office/officeart/2005/8/layout/cycle7"/>
    <dgm:cxn modelId="{83C737D7-B884-5E40-93F2-A2C1835A63A2}" type="presParOf" srcId="{0C94EB14-3B06-5042-B720-FF988AB1C243}" destId="{0E174395-34D6-384F-B9A6-7AB2F4B413A7}" srcOrd="0" destOrd="0" presId="urn:microsoft.com/office/officeart/2005/8/layout/cycle7"/>
    <dgm:cxn modelId="{0CB61736-82F5-AC4F-9882-F86C0E4ED1D8}" type="presParOf" srcId="{0C94EB14-3B06-5042-B720-FF988AB1C243}" destId="{5F03258D-3666-C645-9DE8-039A4982B1B6}" srcOrd="1" destOrd="0" presId="urn:microsoft.com/office/officeart/2005/8/layout/cycle7"/>
    <dgm:cxn modelId="{AD614980-E9DB-9A4F-A73E-D9D7209BCBB0}" type="presParOf" srcId="{5F03258D-3666-C645-9DE8-039A4982B1B6}" destId="{6B484A04-8F45-3645-AA04-2A93EBA41E76}" srcOrd="0" destOrd="0" presId="urn:microsoft.com/office/officeart/2005/8/layout/cycle7"/>
    <dgm:cxn modelId="{EC37FE4F-83BE-984E-8B79-9B100D5C0080}" type="presParOf" srcId="{0C94EB14-3B06-5042-B720-FF988AB1C243}" destId="{F97AB2FC-627C-B44A-8ACF-06B391076BD4}" srcOrd="2" destOrd="0" presId="urn:microsoft.com/office/officeart/2005/8/layout/cycle7"/>
    <dgm:cxn modelId="{0104714A-BAC6-5A48-862B-1D78F6624392}" type="presParOf" srcId="{0C94EB14-3B06-5042-B720-FF988AB1C243}" destId="{9E724079-7CC7-2A40-9856-2BA72736A452}" srcOrd="3" destOrd="0" presId="urn:microsoft.com/office/officeart/2005/8/layout/cycle7"/>
    <dgm:cxn modelId="{77CEB70F-ADE7-6E41-99A7-4F6B8E356AE6}" type="presParOf" srcId="{9E724079-7CC7-2A40-9856-2BA72736A452}" destId="{4F1B4090-D795-CA40-87F0-EE82C561AA47}" srcOrd="0" destOrd="0" presId="urn:microsoft.com/office/officeart/2005/8/layout/cycle7"/>
    <dgm:cxn modelId="{D4632D3C-1FA1-9040-A918-AAA4E12B337F}" type="presParOf" srcId="{0C94EB14-3B06-5042-B720-FF988AB1C243}" destId="{08C0C566-8E7B-1D4C-B7E9-6B1649EBA455}" srcOrd="4" destOrd="0" presId="urn:microsoft.com/office/officeart/2005/8/layout/cycle7"/>
    <dgm:cxn modelId="{D741FE38-3FA6-BA4F-BF64-6A9E669F8F40}" type="presParOf" srcId="{0C94EB14-3B06-5042-B720-FF988AB1C243}" destId="{39171304-4E41-C645-9D8D-36219D76F925}" srcOrd="5" destOrd="0" presId="urn:microsoft.com/office/officeart/2005/8/layout/cycle7"/>
    <dgm:cxn modelId="{E652DA43-B94D-FB45-BDF7-A74B2DB19A89}" type="presParOf" srcId="{39171304-4E41-C645-9D8D-36219D76F925}" destId="{8F975962-78E3-4844-90BA-E181CF918C6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249180E-5550-4CE3-B222-F8DF875997A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29EE919-7C3F-4EEA-8428-0633AA5DC098}">
      <dgm:prSet/>
      <dgm:spPr/>
      <dgm:t>
        <a:bodyPr/>
        <a:lstStyle/>
        <a:p>
          <a:r>
            <a:rPr lang="it-IT"/>
            <a:t>50% reduction of overall use of pesticides by 2030</a:t>
          </a:r>
          <a:endParaRPr lang="en-US"/>
        </a:p>
      </dgm:t>
    </dgm:pt>
    <dgm:pt modelId="{047ADEBC-6C27-4A33-8B47-34BEB44EE818}" type="parTrans" cxnId="{6DBA7AB5-EF9B-4BD1-9A50-8BABF8A139C9}">
      <dgm:prSet/>
      <dgm:spPr/>
      <dgm:t>
        <a:bodyPr/>
        <a:lstStyle/>
        <a:p>
          <a:endParaRPr lang="en-US"/>
        </a:p>
      </dgm:t>
    </dgm:pt>
    <dgm:pt modelId="{C6515AF8-EBF9-4A2A-A7F8-7B6F2B0B4337}" type="sibTrans" cxnId="{6DBA7AB5-EF9B-4BD1-9A50-8BABF8A139C9}">
      <dgm:prSet/>
      <dgm:spPr/>
      <dgm:t>
        <a:bodyPr/>
        <a:lstStyle/>
        <a:p>
          <a:endParaRPr lang="en-US"/>
        </a:p>
      </dgm:t>
    </dgm:pt>
    <dgm:pt modelId="{4A42799C-C5FB-4D57-8BD2-2E57790B6BC1}">
      <dgm:prSet/>
      <dgm:spPr/>
      <dgm:t>
        <a:bodyPr/>
        <a:lstStyle/>
        <a:p>
          <a:r>
            <a:rPr lang="it-IT"/>
            <a:t>10% of agricultural areas under high diversity landscape features</a:t>
          </a:r>
          <a:endParaRPr lang="en-US"/>
        </a:p>
      </dgm:t>
    </dgm:pt>
    <dgm:pt modelId="{7785FF34-82E7-4536-9A14-535BB0F3F4AD}" type="parTrans" cxnId="{9F5E51C2-F2EE-47CD-93A0-D7C0BA354B95}">
      <dgm:prSet/>
      <dgm:spPr/>
      <dgm:t>
        <a:bodyPr/>
        <a:lstStyle/>
        <a:p>
          <a:endParaRPr lang="en-US"/>
        </a:p>
      </dgm:t>
    </dgm:pt>
    <dgm:pt modelId="{B34FC2FC-E43C-4320-B59B-EE49D8347E00}" type="sibTrans" cxnId="{9F5E51C2-F2EE-47CD-93A0-D7C0BA354B95}">
      <dgm:prSet/>
      <dgm:spPr/>
      <dgm:t>
        <a:bodyPr/>
        <a:lstStyle/>
        <a:p>
          <a:endParaRPr lang="en-US"/>
        </a:p>
      </dgm:t>
    </dgm:pt>
    <dgm:pt modelId="{B084BD7A-887D-44B7-80A6-90318104ECD7}">
      <dgm:prSet/>
      <dgm:spPr/>
      <dgm:t>
        <a:bodyPr/>
        <a:lstStyle/>
        <a:p>
          <a:r>
            <a:rPr lang="it-IT"/>
            <a:t>25% of land should be organically farmed by 2030</a:t>
          </a:r>
          <a:endParaRPr lang="en-US"/>
        </a:p>
      </dgm:t>
    </dgm:pt>
    <dgm:pt modelId="{44A68CA3-BFDA-4C5C-8DC2-9C23216CC00C}" type="parTrans" cxnId="{1E28044B-63FB-438E-9018-647A03A11066}">
      <dgm:prSet/>
      <dgm:spPr/>
      <dgm:t>
        <a:bodyPr/>
        <a:lstStyle/>
        <a:p>
          <a:endParaRPr lang="en-US"/>
        </a:p>
      </dgm:t>
    </dgm:pt>
    <dgm:pt modelId="{6B424229-94F1-4C31-8D2B-292D6B6CC1DE}" type="sibTrans" cxnId="{1E28044B-63FB-438E-9018-647A03A11066}">
      <dgm:prSet/>
      <dgm:spPr/>
      <dgm:t>
        <a:bodyPr/>
        <a:lstStyle/>
        <a:p>
          <a:endParaRPr lang="en-US"/>
        </a:p>
      </dgm:t>
    </dgm:pt>
    <dgm:pt modelId="{303874B7-1802-4939-B311-1EA95E7E40EC}" type="pres">
      <dgm:prSet presAssocID="{8249180E-5550-4CE3-B222-F8DF875997AD}" presName="root" presStyleCnt="0">
        <dgm:presLayoutVars>
          <dgm:dir/>
          <dgm:resizeHandles val="exact"/>
        </dgm:presLayoutVars>
      </dgm:prSet>
      <dgm:spPr/>
    </dgm:pt>
    <dgm:pt modelId="{41BE0320-EC13-423E-9615-B54D299C0EA3}" type="pres">
      <dgm:prSet presAssocID="{C29EE919-7C3F-4EEA-8428-0633AA5DC098}" presName="compNode" presStyleCnt="0"/>
      <dgm:spPr/>
    </dgm:pt>
    <dgm:pt modelId="{CF704395-F121-49CC-9E1B-C09984BB02A7}" type="pres">
      <dgm:prSet presAssocID="{C29EE919-7C3F-4EEA-8428-0633AA5DC098}" presName="bgRect" presStyleLbl="bgShp" presStyleIdx="0" presStyleCnt="3"/>
      <dgm:spPr/>
    </dgm:pt>
    <dgm:pt modelId="{97EBD3E2-C5A9-4F33-B6EA-5584BBBA8A50}" type="pres">
      <dgm:prSet presAssocID="{C29EE919-7C3F-4EEA-8428-0633AA5DC0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anta"/>
        </a:ext>
      </dgm:extLst>
    </dgm:pt>
    <dgm:pt modelId="{3A1B4EA7-D03C-4975-A1F1-3D35D6A3196C}" type="pres">
      <dgm:prSet presAssocID="{C29EE919-7C3F-4EEA-8428-0633AA5DC098}" presName="spaceRect" presStyleCnt="0"/>
      <dgm:spPr/>
    </dgm:pt>
    <dgm:pt modelId="{BBCEDDAB-F50B-4CE3-A751-1FFBADFB72B7}" type="pres">
      <dgm:prSet presAssocID="{C29EE919-7C3F-4EEA-8428-0633AA5DC098}" presName="parTx" presStyleLbl="revTx" presStyleIdx="0" presStyleCnt="3">
        <dgm:presLayoutVars>
          <dgm:chMax val="0"/>
          <dgm:chPref val="0"/>
        </dgm:presLayoutVars>
      </dgm:prSet>
      <dgm:spPr/>
    </dgm:pt>
    <dgm:pt modelId="{C564032A-8F9A-44E4-97CB-8D73573C667D}" type="pres">
      <dgm:prSet presAssocID="{C6515AF8-EBF9-4A2A-A7F8-7B6F2B0B4337}" presName="sibTrans" presStyleCnt="0"/>
      <dgm:spPr/>
    </dgm:pt>
    <dgm:pt modelId="{C0894312-75BD-4E8F-B318-EC342FB609F8}" type="pres">
      <dgm:prSet presAssocID="{4A42799C-C5FB-4D57-8BD2-2E57790B6BC1}" presName="compNode" presStyleCnt="0"/>
      <dgm:spPr/>
    </dgm:pt>
    <dgm:pt modelId="{E4DD1D28-914E-4C59-B10A-2F281717246E}" type="pres">
      <dgm:prSet presAssocID="{4A42799C-C5FB-4D57-8BD2-2E57790B6BC1}" presName="bgRect" presStyleLbl="bgShp" presStyleIdx="1" presStyleCnt="3"/>
      <dgm:spPr/>
    </dgm:pt>
    <dgm:pt modelId="{BA1297D8-9C27-4A30-8633-ECF06156BF99}" type="pres">
      <dgm:prSet presAssocID="{4A42799C-C5FB-4D57-8BD2-2E57790B6B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rm scene"/>
        </a:ext>
      </dgm:extLst>
    </dgm:pt>
    <dgm:pt modelId="{F9C64AC3-0B44-4DD1-9F76-6D021BFDA0DF}" type="pres">
      <dgm:prSet presAssocID="{4A42799C-C5FB-4D57-8BD2-2E57790B6BC1}" presName="spaceRect" presStyleCnt="0"/>
      <dgm:spPr/>
    </dgm:pt>
    <dgm:pt modelId="{51EAA3FA-6146-4617-9298-49BEF140ACB8}" type="pres">
      <dgm:prSet presAssocID="{4A42799C-C5FB-4D57-8BD2-2E57790B6BC1}" presName="parTx" presStyleLbl="revTx" presStyleIdx="1" presStyleCnt="3">
        <dgm:presLayoutVars>
          <dgm:chMax val="0"/>
          <dgm:chPref val="0"/>
        </dgm:presLayoutVars>
      </dgm:prSet>
      <dgm:spPr/>
    </dgm:pt>
    <dgm:pt modelId="{1EDF74FB-988D-4525-BA85-994D15DDC813}" type="pres">
      <dgm:prSet presAssocID="{B34FC2FC-E43C-4320-B59B-EE49D8347E00}" presName="sibTrans" presStyleCnt="0"/>
      <dgm:spPr/>
    </dgm:pt>
    <dgm:pt modelId="{2D1175BB-EBCB-4F41-8DB8-8EA804A78877}" type="pres">
      <dgm:prSet presAssocID="{B084BD7A-887D-44B7-80A6-90318104ECD7}" presName="compNode" presStyleCnt="0"/>
      <dgm:spPr/>
    </dgm:pt>
    <dgm:pt modelId="{10091BCA-6F9C-4815-BCB8-66016F95B2D6}" type="pres">
      <dgm:prSet presAssocID="{B084BD7A-887D-44B7-80A6-90318104ECD7}" presName="bgRect" presStyleLbl="bgShp" presStyleIdx="2" presStyleCnt="3"/>
      <dgm:spPr/>
    </dgm:pt>
    <dgm:pt modelId="{806D51F8-A006-420A-9972-14D46D3DC677}" type="pres">
      <dgm:prSet presAssocID="{B084BD7A-887D-44B7-80A6-90318104EC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cca"/>
        </a:ext>
      </dgm:extLst>
    </dgm:pt>
    <dgm:pt modelId="{0087F540-254E-4409-B7CF-ECA6E0597FB5}" type="pres">
      <dgm:prSet presAssocID="{B084BD7A-887D-44B7-80A6-90318104ECD7}" presName="spaceRect" presStyleCnt="0"/>
      <dgm:spPr/>
    </dgm:pt>
    <dgm:pt modelId="{C3BBDD1A-8B14-45CA-89BA-09F036E89EE4}" type="pres">
      <dgm:prSet presAssocID="{B084BD7A-887D-44B7-80A6-90318104ECD7}" presName="parTx" presStyleLbl="revTx" presStyleIdx="2" presStyleCnt="3">
        <dgm:presLayoutVars>
          <dgm:chMax val="0"/>
          <dgm:chPref val="0"/>
        </dgm:presLayoutVars>
      </dgm:prSet>
      <dgm:spPr/>
    </dgm:pt>
  </dgm:ptLst>
  <dgm:cxnLst>
    <dgm:cxn modelId="{5AB33120-A493-4802-B641-0AC5FEAE5BE6}" type="presOf" srcId="{B084BD7A-887D-44B7-80A6-90318104ECD7}" destId="{C3BBDD1A-8B14-45CA-89BA-09F036E89EE4}" srcOrd="0" destOrd="0" presId="urn:microsoft.com/office/officeart/2018/2/layout/IconVerticalSolidList"/>
    <dgm:cxn modelId="{1E28044B-63FB-438E-9018-647A03A11066}" srcId="{8249180E-5550-4CE3-B222-F8DF875997AD}" destId="{B084BD7A-887D-44B7-80A6-90318104ECD7}" srcOrd="2" destOrd="0" parTransId="{44A68CA3-BFDA-4C5C-8DC2-9C23216CC00C}" sibTransId="{6B424229-94F1-4C31-8D2B-292D6B6CC1DE}"/>
    <dgm:cxn modelId="{AD0CF662-3B38-4F66-B64A-7AA096F77089}" type="presOf" srcId="{4A42799C-C5FB-4D57-8BD2-2E57790B6BC1}" destId="{51EAA3FA-6146-4617-9298-49BEF140ACB8}" srcOrd="0" destOrd="0" presId="urn:microsoft.com/office/officeart/2018/2/layout/IconVerticalSolidList"/>
    <dgm:cxn modelId="{A38A4199-C075-44A0-9ED3-DB7CAE526BBC}" type="presOf" srcId="{C29EE919-7C3F-4EEA-8428-0633AA5DC098}" destId="{BBCEDDAB-F50B-4CE3-A751-1FFBADFB72B7}" srcOrd="0" destOrd="0" presId="urn:microsoft.com/office/officeart/2018/2/layout/IconVerticalSolidList"/>
    <dgm:cxn modelId="{6DBA7AB5-EF9B-4BD1-9A50-8BABF8A139C9}" srcId="{8249180E-5550-4CE3-B222-F8DF875997AD}" destId="{C29EE919-7C3F-4EEA-8428-0633AA5DC098}" srcOrd="0" destOrd="0" parTransId="{047ADEBC-6C27-4A33-8B47-34BEB44EE818}" sibTransId="{C6515AF8-EBF9-4A2A-A7F8-7B6F2B0B4337}"/>
    <dgm:cxn modelId="{9F5E51C2-F2EE-47CD-93A0-D7C0BA354B95}" srcId="{8249180E-5550-4CE3-B222-F8DF875997AD}" destId="{4A42799C-C5FB-4D57-8BD2-2E57790B6BC1}" srcOrd="1" destOrd="0" parTransId="{7785FF34-82E7-4536-9A14-535BB0F3F4AD}" sibTransId="{B34FC2FC-E43C-4320-B59B-EE49D8347E00}"/>
    <dgm:cxn modelId="{4AD15AD2-A8BD-4381-BC07-23B26C701355}" type="presOf" srcId="{8249180E-5550-4CE3-B222-F8DF875997AD}" destId="{303874B7-1802-4939-B311-1EA95E7E40EC}" srcOrd="0" destOrd="0" presId="urn:microsoft.com/office/officeart/2018/2/layout/IconVerticalSolidList"/>
    <dgm:cxn modelId="{2F8BA875-2100-4F4D-9FD8-9B79D65661C5}" type="presParOf" srcId="{303874B7-1802-4939-B311-1EA95E7E40EC}" destId="{41BE0320-EC13-423E-9615-B54D299C0EA3}" srcOrd="0" destOrd="0" presId="urn:microsoft.com/office/officeart/2018/2/layout/IconVerticalSolidList"/>
    <dgm:cxn modelId="{192BB3FD-C852-4FFA-A396-5A77E44B75E0}" type="presParOf" srcId="{41BE0320-EC13-423E-9615-B54D299C0EA3}" destId="{CF704395-F121-49CC-9E1B-C09984BB02A7}" srcOrd="0" destOrd="0" presId="urn:microsoft.com/office/officeart/2018/2/layout/IconVerticalSolidList"/>
    <dgm:cxn modelId="{2DDC1766-2DBD-4173-B5EA-7D576D85621B}" type="presParOf" srcId="{41BE0320-EC13-423E-9615-B54D299C0EA3}" destId="{97EBD3E2-C5A9-4F33-B6EA-5584BBBA8A50}" srcOrd="1" destOrd="0" presId="urn:microsoft.com/office/officeart/2018/2/layout/IconVerticalSolidList"/>
    <dgm:cxn modelId="{919A2127-1675-4129-8C84-E9CCE87897A9}" type="presParOf" srcId="{41BE0320-EC13-423E-9615-B54D299C0EA3}" destId="{3A1B4EA7-D03C-4975-A1F1-3D35D6A3196C}" srcOrd="2" destOrd="0" presId="urn:microsoft.com/office/officeart/2018/2/layout/IconVerticalSolidList"/>
    <dgm:cxn modelId="{3CDBAE15-143B-446A-82BD-8D3F5E32C769}" type="presParOf" srcId="{41BE0320-EC13-423E-9615-B54D299C0EA3}" destId="{BBCEDDAB-F50B-4CE3-A751-1FFBADFB72B7}" srcOrd="3" destOrd="0" presId="urn:microsoft.com/office/officeart/2018/2/layout/IconVerticalSolidList"/>
    <dgm:cxn modelId="{8A865D09-0FFF-42D2-A946-795105EC1039}" type="presParOf" srcId="{303874B7-1802-4939-B311-1EA95E7E40EC}" destId="{C564032A-8F9A-44E4-97CB-8D73573C667D}" srcOrd="1" destOrd="0" presId="urn:microsoft.com/office/officeart/2018/2/layout/IconVerticalSolidList"/>
    <dgm:cxn modelId="{9767186A-2004-49CD-B6AF-DCD2D7221F41}" type="presParOf" srcId="{303874B7-1802-4939-B311-1EA95E7E40EC}" destId="{C0894312-75BD-4E8F-B318-EC342FB609F8}" srcOrd="2" destOrd="0" presId="urn:microsoft.com/office/officeart/2018/2/layout/IconVerticalSolidList"/>
    <dgm:cxn modelId="{E1A79425-417B-4D09-9A60-606FC1CCC715}" type="presParOf" srcId="{C0894312-75BD-4E8F-B318-EC342FB609F8}" destId="{E4DD1D28-914E-4C59-B10A-2F281717246E}" srcOrd="0" destOrd="0" presId="urn:microsoft.com/office/officeart/2018/2/layout/IconVerticalSolidList"/>
    <dgm:cxn modelId="{ECA50D05-5424-461A-A09F-C12DCC4E9208}" type="presParOf" srcId="{C0894312-75BD-4E8F-B318-EC342FB609F8}" destId="{BA1297D8-9C27-4A30-8633-ECF06156BF99}" srcOrd="1" destOrd="0" presId="urn:microsoft.com/office/officeart/2018/2/layout/IconVerticalSolidList"/>
    <dgm:cxn modelId="{94EFF1B1-CB70-422D-93C4-00D74826C3E3}" type="presParOf" srcId="{C0894312-75BD-4E8F-B318-EC342FB609F8}" destId="{F9C64AC3-0B44-4DD1-9F76-6D021BFDA0DF}" srcOrd="2" destOrd="0" presId="urn:microsoft.com/office/officeart/2018/2/layout/IconVerticalSolidList"/>
    <dgm:cxn modelId="{D4E4266D-368E-43C9-988A-F3765A547ACD}" type="presParOf" srcId="{C0894312-75BD-4E8F-B318-EC342FB609F8}" destId="{51EAA3FA-6146-4617-9298-49BEF140ACB8}" srcOrd="3" destOrd="0" presId="urn:microsoft.com/office/officeart/2018/2/layout/IconVerticalSolidList"/>
    <dgm:cxn modelId="{4ACE1099-14D1-4999-B5F4-AFECD188AA94}" type="presParOf" srcId="{303874B7-1802-4939-B311-1EA95E7E40EC}" destId="{1EDF74FB-988D-4525-BA85-994D15DDC813}" srcOrd="3" destOrd="0" presId="urn:microsoft.com/office/officeart/2018/2/layout/IconVerticalSolidList"/>
    <dgm:cxn modelId="{D1B8BE63-A0E0-4D61-ACCA-BE8B081F2EFD}" type="presParOf" srcId="{303874B7-1802-4939-B311-1EA95E7E40EC}" destId="{2D1175BB-EBCB-4F41-8DB8-8EA804A78877}" srcOrd="4" destOrd="0" presId="urn:microsoft.com/office/officeart/2018/2/layout/IconVerticalSolidList"/>
    <dgm:cxn modelId="{E18BF212-2244-4D6B-9EB4-E2E0F5305E3F}" type="presParOf" srcId="{2D1175BB-EBCB-4F41-8DB8-8EA804A78877}" destId="{10091BCA-6F9C-4815-BCB8-66016F95B2D6}" srcOrd="0" destOrd="0" presId="urn:microsoft.com/office/officeart/2018/2/layout/IconVerticalSolidList"/>
    <dgm:cxn modelId="{F45E5D7A-5AAC-4FFB-8632-0D25B131AAD0}" type="presParOf" srcId="{2D1175BB-EBCB-4F41-8DB8-8EA804A78877}" destId="{806D51F8-A006-420A-9972-14D46D3DC677}" srcOrd="1" destOrd="0" presId="urn:microsoft.com/office/officeart/2018/2/layout/IconVerticalSolidList"/>
    <dgm:cxn modelId="{11DA345B-D32A-4039-B4FD-D31DA669188A}" type="presParOf" srcId="{2D1175BB-EBCB-4F41-8DB8-8EA804A78877}" destId="{0087F540-254E-4409-B7CF-ECA6E0597FB5}" srcOrd="2" destOrd="0" presId="urn:microsoft.com/office/officeart/2018/2/layout/IconVerticalSolidList"/>
    <dgm:cxn modelId="{4C53220C-73F7-4F40-BC05-1939589A19C5}" type="presParOf" srcId="{2D1175BB-EBCB-4F41-8DB8-8EA804A78877}" destId="{C3BBDD1A-8B14-45CA-89BA-09F036E89E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D6593C-4489-4B7D-8698-231621AC36E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E6C12F0-9A5F-4D4D-B948-0B7074C077B5}">
      <dgm:prSet/>
      <dgm:spPr/>
      <dgm:t>
        <a:bodyPr/>
        <a:lstStyle/>
        <a:p>
          <a:r>
            <a:rPr lang="it-IT"/>
            <a:t>Halt the decline of genetic diversity</a:t>
          </a:r>
          <a:endParaRPr lang="en-US"/>
        </a:p>
      </dgm:t>
    </dgm:pt>
    <dgm:pt modelId="{2770BE88-3C1F-4818-8988-B3B4877EE04E}" type="parTrans" cxnId="{3677F026-977A-4591-9906-0ED23B5E3CF1}">
      <dgm:prSet/>
      <dgm:spPr/>
      <dgm:t>
        <a:bodyPr/>
        <a:lstStyle/>
        <a:p>
          <a:endParaRPr lang="en-US"/>
        </a:p>
      </dgm:t>
    </dgm:pt>
    <dgm:pt modelId="{BA1243F7-F9DA-437E-B06D-1771B4F675D5}" type="sibTrans" cxnId="{3677F026-977A-4591-9906-0ED23B5E3CF1}">
      <dgm:prSet/>
      <dgm:spPr/>
      <dgm:t>
        <a:bodyPr/>
        <a:lstStyle/>
        <a:p>
          <a:endParaRPr lang="en-US"/>
        </a:p>
      </dgm:t>
    </dgm:pt>
    <dgm:pt modelId="{D414074E-976E-4CDB-BBA5-DEB2A86AE412}">
      <dgm:prSet/>
      <dgm:spPr/>
      <dgm:t>
        <a:bodyPr/>
        <a:lstStyle/>
        <a:p>
          <a:r>
            <a:rPr lang="it-IT"/>
            <a:t>Protect soil fertility, reduce soil erosion and increase soil organic matter </a:t>
          </a:r>
          <a:endParaRPr lang="en-US"/>
        </a:p>
      </dgm:t>
    </dgm:pt>
    <dgm:pt modelId="{2C0E6117-CC2D-4855-B760-5965ABA21A88}" type="parTrans" cxnId="{09207B9A-9167-4922-81B7-27813B91D9E9}">
      <dgm:prSet/>
      <dgm:spPr/>
      <dgm:t>
        <a:bodyPr/>
        <a:lstStyle/>
        <a:p>
          <a:endParaRPr lang="en-US"/>
        </a:p>
      </dgm:t>
    </dgm:pt>
    <dgm:pt modelId="{44CDB910-5C93-4C54-8751-64535E5AFB85}" type="sibTrans" cxnId="{09207B9A-9167-4922-81B7-27813B91D9E9}">
      <dgm:prSet/>
      <dgm:spPr/>
      <dgm:t>
        <a:bodyPr/>
        <a:lstStyle/>
        <a:p>
          <a:endParaRPr lang="en-US"/>
        </a:p>
      </dgm:t>
    </dgm:pt>
    <dgm:pt modelId="{9B920700-33A9-4281-8EE6-9D25B8D0616E}">
      <dgm:prSet/>
      <dgm:spPr/>
      <dgm:t>
        <a:bodyPr/>
        <a:lstStyle/>
        <a:p>
          <a:r>
            <a:rPr lang="it-IT"/>
            <a:t>Planting 3 million trees</a:t>
          </a:r>
          <a:endParaRPr lang="en-US"/>
        </a:p>
      </dgm:t>
    </dgm:pt>
    <dgm:pt modelId="{EA7222A4-C9BD-431C-8A58-54D965D36047}" type="parTrans" cxnId="{637BCD82-3A33-4A12-8AB4-503597994717}">
      <dgm:prSet/>
      <dgm:spPr/>
      <dgm:t>
        <a:bodyPr/>
        <a:lstStyle/>
        <a:p>
          <a:endParaRPr lang="en-US"/>
        </a:p>
      </dgm:t>
    </dgm:pt>
    <dgm:pt modelId="{7B5CDF8C-EB53-44B3-9818-A4A9173435A2}" type="sibTrans" cxnId="{637BCD82-3A33-4A12-8AB4-503597994717}">
      <dgm:prSet/>
      <dgm:spPr/>
      <dgm:t>
        <a:bodyPr/>
        <a:lstStyle/>
        <a:p>
          <a:endParaRPr lang="en-US"/>
        </a:p>
      </dgm:t>
    </dgm:pt>
    <dgm:pt modelId="{2498E803-3AA1-4A6E-BC92-FB64ED1CCFDD}" type="pres">
      <dgm:prSet presAssocID="{51D6593C-4489-4B7D-8698-231621AC36E2}" presName="root" presStyleCnt="0">
        <dgm:presLayoutVars>
          <dgm:dir/>
          <dgm:resizeHandles val="exact"/>
        </dgm:presLayoutVars>
      </dgm:prSet>
      <dgm:spPr/>
    </dgm:pt>
    <dgm:pt modelId="{B50BED04-64EF-4021-A1F6-E6FC75EEA76B}" type="pres">
      <dgm:prSet presAssocID="{1E6C12F0-9A5F-4D4D-B948-0B7074C077B5}" presName="compNode" presStyleCnt="0"/>
      <dgm:spPr/>
    </dgm:pt>
    <dgm:pt modelId="{369BFE46-48EB-4A31-87FB-0CB1C34A9C4D}" type="pres">
      <dgm:prSet presAssocID="{1E6C12F0-9A5F-4D4D-B948-0B7074C077B5}" presName="bgRect" presStyleLbl="bgShp" presStyleIdx="0" presStyleCnt="3"/>
      <dgm:spPr/>
    </dgm:pt>
    <dgm:pt modelId="{65A97FE9-FEF9-49AA-931E-11223E342A26}" type="pres">
      <dgm:prSet presAssocID="{1E6C12F0-9A5F-4D4D-B948-0B7074C077B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063F4870-19AD-4A9F-925E-09CB2C29B834}" type="pres">
      <dgm:prSet presAssocID="{1E6C12F0-9A5F-4D4D-B948-0B7074C077B5}" presName="spaceRect" presStyleCnt="0"/>
      <dgm:spPr/>
    </dgm:pt>
    <dgm:pt modelId="{96062D5E-A663-4A0C-8C5C-F9E55390363D}" type="pres">
      <dgm:prSet presAssocID="{1E6C12F0-9A5F-4D4D-B948-0B7074C077B5}" presName="parTx" presStyleLbl="revTx" presStyleIdx="0" presStyleCnt="3">
        <dgm:presLayoutVars>
          <dgm:chMax val="0"/>
          <dgm:chPref val="0"/>
        </dgm:presLayoutVars>
      </dgm:prSet>
      <dgm:spPr/>
    </dgm:pt>
    <dgm:pt modelId="{D015C194-93C4-4065-BA88-CE0B6DCB5532}" type="pres">
      <dgm:prSet presAssocID="{BA1243F7-F9DA-437E-B06D-1771B4F675D5}" presName="sibTrans" presStyleCnt="0"/>
      <dgm:spPr/>
    </dgm:pt>
    <dgm:pt modelId="{67EF4D70-02AB-42CD-A648-69D06C3AA8EC}" type="pres">
      <dgm:prSet presAssocID="{D414074E-976E-4CDB-BBA5-DEB2A86AE412}" presName="compNode" presStyleCnt="0"/>
      <dgm:spPr/>
    </dgm:pt>
    <dgm:pt modelId="{85675F46-C682-4800-AF4C-6C2C808FECF4}" type="pres">
      <dgm:prSet presAssocID="{D414074E-976E-4CDB-BBA5-DEB2A86AE412}" presName="bgRect" presStyleLbl="bgShp" presStyleIdx="1" presStyleCnt="3"/>
      <dgm:spPr/>
    </dgm:pt>
    <dgm:pt modelId="{CDD0A14B-595D-4BFE-88DA-6B51F9D40AB7}" type="pres">
      <dgm:prSet presAssocID="{D414074E-976E-4CDB-BBA5-DEB2A86AE4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anta"/>
        </a:ext>
      </dgm:extLst>
    </dgm:pt>
    <dgm:pt modelId="{49E4EB19-5D3E-4DA7-88A1-5526B0DF756B}" type="pres">
      <dgm:prSet presAssocID="{D414074E-976E-4CDB-BBA5-DEB2A86AE412}" presName="spaceRect" presStyleCnt="0"/>
      <dgm:spPr/>
    </dgm:pt>
    <dgm:pt modelId="{22BDC91B-88B6-4369-89A3-D9145BF0B68E}" type="pres">
      <dgm:prSet presAssocID="{D414074E-976E-4CDB-BBA5-DEB2A86AE412}" presName="parTx" presStyleLbl="revTx" presStyleIdx="1" presStyleCnt="3">
        <dgm:presLayoutVars>
          <dgm:chMax val="0"/>
          <dgm:chPref val="0"/>
        </dgm:presLayoutVars>
      </dgm:prSet>
      <dgm:spPr/>
    </dgm:pt>
    <dgm:pt modelId="{A67A76C2-7B7D-484C-9673-943B9974EDD3}" type="pres">
      <dgm:prSet presAssocID="{44CDB910-5C93-4C54-8751-64535E5AFB85}" presName="sibTrans" presStyleCnt="0"/>
      <dgm:spPr/>
    </dgm:pt>
    <dgm:pt modelId="{63E0CC11-4626-4818-B615-C64D803D076B}" type="pres">
      <dgm:prSet presAssocID="{9B920700-33A9-4281-8EE6-9D25B8D0616E}" presName="compNode" presStyleCnt="0"/>
      <dgm:spPr/>
    </dgm:pt>
    <dgm:pt modelId="{B457C99A-2EB8-4575-88DC-EF2B4E6CC0F1}" type="pres">
      <dgm:prSet presAssocID="{9B920700-33A9-4281-8EE6-9D25B8D0616E}" presName="bgRect" presStyleLbl="bgShp" presStyleIdx="2" presStyleCnt="3"/>
      <dgm:spPr/>
    </dgm:pt>
    <dgm:pt modelId="{57A9A38F-AE84-4294-892F-74BF7BC4BD69}" type="pres">
      <dgm:prSet presAssocID="{9B920700-33A9-4281-8EE6-9D25B8D061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87D3A537-9774-455C-837B-3A213AEAA80B}" type="pres">
      <dgm:prSet presAssocID="{9B920700-33A9-4281-8EE6-9D25B8D0616E}" presName="spaceRect" presStyleCnt="0"/>
      <dgm:spPr/>
    </dgm:pt>
    <dgm:pt modelId="{5CE24A83-91DD-4994-A2DD-0E63E5E79D25}" type="pres">
      <dgm:prSet presAssocID="{9B920700-33A9-4281-8EE6-9D25B8D0616E}" presName="parTx" presStyleLbl="revTx" presStyleIdx="2" presStyleCnt="3">
        <dgm:presLayoutVars>
          <dgm:chMax val="0"/>
          <dgm:chPref val="0"/>
        </dgm:presLayoutVars>
      </dgm:prSet>
      <dgm:spPr/>
    </dgm:pt>
  </dgm:ptLst>
  <dgm:cxnLst>
    <dgm:cxn modelId="{E388311F-7841-46A0-A87D-F099EC8D71D5}" type="presOf" srcId="{51D6593C-4489-4B7D-8698-231621AC36E2}" destId="{2498E803-3AA1-4A6E-BC92-FB64ED1CCFDD}" srcOrd="0" destOrd="0" presId="urn:microsoft.com/office/officeart/2018/2/layout/IconVerticalSolidList"/>
    <dgm:cxn modelId="{3677F026-977A-4591-9906-0ED23B5E3CF1}" srcId="{51D6593C-4489-4B7D-8698-231621AC36E2}" destId="{1E6C12F0-9A5F-4D4D-B948-0B7074C077B5}" srcOrd="0" destOrd="0" parTransId="{2770BE88-3C1F-4818-8988-B3B4877EE04E}" sibTransId="{BA1243F7-F9DA-437E-B06D-1771B4F675D5}"/>
    <dgm:cxn modelId="{637BCD82-3A33-4A12-8AB4-503597994717}" srcId="{51D6593C-4489-4B7D-8698-231621AC36E2}" destId="{9B920700-33A9-4281-8EE6-9D25B8D0616E}" srcOrd="2" destOrd="0" parTransId="{EA7222A4-C9BD-431C-8A58-54D965D36047}" sibTransId="{7B5CDF8C-EB53-44B3-9818-A4A9173435A2}"/>
    <dgm:cxn modelId="{8AAC1794-00A0-43AF-B4D2-B5DEE87E1A76}" type="presOf" srcId="{9B920700-33A9-4281-8EE6-9D25B8D0616E}" destId="{5CE24A83-91DD-4994-A2DD-0E63E5E79D25}" srcOrd="0" destOrd="0" presId="urn:microsoft.com/office/officeart/2018/2/layout/IconVerticalSolidList"/>
    <dgm:cxn modelId="{09207B9A-9167-4922-81B7-27813B91D9E9}" srcId="{51D6593C-4489-4B7D-8698-231621AC36E2}" destId="{D414074E-976E-4CDB-BBA5-DEB2A86AE412}" srcOrd="1" destOrd="0" parTransId="{2C0E6117-CC2D-4855-B760-5965ABA21A88}" sibTransId="{44CDB910-5C93-4C54-8751-64535E5AFB85}"/>
    <dgm:cxn modelId="{15D534A9-028E-460A-971D-5BF17C93E360}" type="presOf" srcId="{D414074E-976E-4CDB-BBA5-DEB2A86AE412}" destId="{22BDC91B-88B6-4369-89A3-D9145BF0B68E}" srcOrd="0" destOrd="0" presId="urn:microsoft.com/office/officeart/2018/2/layout/IconVerticalSolidList"/>
    <dgm:cxn modelId="{7DF471CF-FC13-4B17-A243-2F0CAD83D846}" type="presOf" srcId="{1E6C12F0-9A5F-4D4D-B948-0B7074C077B5}" destId="{96062D5E-A663-4A0C-8C5C-F9E55390363D}" srcOrd="0" destOrd="0" presId="urn:microsoft.com/office/officeart/2018/2/layout/IconVerticalSolidList"/>
    <dgm:cxn modelId="{E71FB1A2-A548-4138-BC23-806F2D82C3A5}" type="presParOf" srcId="{2498E803-3AA1-4A6E-BC92-FB64ED1CCFDD}" destId="{B50BED04-64EF-4021-A1F6-E6FC75EEA76B}" srcOrd="0" destOrd="0" presId="urn:microsoft.com/office/officeart/2018/2/layout/IconVerticalSolidList"/>
    <dgm:cxn modelId="{5DD1309E-EBBB-40A9-9372-0C9F89707864}" type="presParOf" srcId="{B50BED04-64EF-4021-A1F6-E6FC75EEA76B}" destId="{369BFE46-48EB-4A31-87FB-0CB1C34A9C4D}" srcOrd="0" destOrd="0" presId="urn:microsoft.com/office/officeart/2018/2/layout/IconVerticalSolidList"/>
    <dgm:cxn modelId="{4BCD01F5-5236-4A39-A77E-478B7F0234D0}" type="presParOf" srcId="{B50BED04-64EF-4021-A1F6-E6FC75EEA76B}" destId="{65A97FE9-FEF9-49AA-931E-11223E342A26}" srcOrd="1" destOrd="0" presId="urn:microsoft.com/office/officeart/2018/2/layout/IconVerticalSolidList"/>
    <dgm:cxn modelId="{BA839BEA-1AD2-4798-ABBC-C2B2EF03F5EC}" type="presParOf" srcId="{B50BED04-64EF-4021-A1F6-E6FC75EEA76B}" destId="{063F4870-19AD-4A9F-925E-09CB2C29B834}" srcOrd="2" destOrd="0" presId="urn:microsoft.com/office/officeart/2018/2/layout/IconVerticalSolidList"/>
    <dgm:cxn modelId="{0B205286-F532-4885-B3B8-6722EE4CB159}" type="presParOf" srcId="{B50BED04-64EF-4021-A1F6-E6FC75EEA76B}" destId="{96062D5E-A663-4A0C-8C5C-F9E55390363D}" srcOrd="3" destOrd="0" presId="urn:microsoft.com/office/officeart/2018/2/layout/IconVerticalSolidList"/>
    <dgm:cxn modelId="{D4A61BB0-8DAD-43F5-A876-42790B689631}" type="presParOf" srcId="{2498E803-3AA1-4A6E-BC92-FB64ED1CCFDD}" destId="{D015C194-93C4-4065-BA88-CE0B6DCB5532}" srcOrd="1" destOrd="0" presId="urn:microsoft.com/office/officeart/2018/2/layout/IconVerticalSolidList"/>
    <dgm:cxn modelId="{EB16444A-BC05-4267-86CC-B5A11540B78E}" type="presParOf" srcId="{2498E803-3AA1-4A6E-BC92-FB64ED1CCFDD}" destId="{67EF4D70-02AB-42CD-A648-69D06C3AA8EC}" srcOrd="2" destOrd="0" presId="urn:microsoft.com/office/officeart/2018/2/layout/IconVerticalSolidList"/>
    <dgm:cxn modelId="{58D355A0-88BE-4B11-8DA9-69E94511A38B}" type="presParOf" srcId="{67EF4D70-02AB-42CD-A648-69D06C3AA8EC}" destId="{85675F46-C682-4800-AF4C-6C2C808FECF4}" srcOrd="0" destOrd="0" presId="urn:microsoft.com/office/officeart/2018/2/layout/IconVerticalSolidList"/>
    <dgm:cxn modelId="{859F33ED-D20F-4825-BAE9-B6081883F4FB}" type="presParOf" srcId="{67EF4D70-02AB-42CD-A648-69D06C3AA8EC}" destId="{CDD0A14B-595D-4BFE-88DA-6B51F9D40AB7}" srcOrd="1" destOrd="0" presId="urn:microsoft.com/office/officeart/2018/2/layout/IconVerticalSolidList"/>
    <dgm:cxn modelId="{C14110DF-48B0-4B55-9DD6-D7059ECA87F0}" type="presParOf" srcId="{67EF4D70-02AB-42CD-A648-69D06C3AA8EC}" destId="{49E4EB19-5D3E-4DA7-88A1-5526B0DF756B}" srcOrd="2" destOrd="0" presId="urn:microsoft.com/office/officeart/2018/2/layout/IconVerticalSolidList"/>
    <dgm:cxn modelId="{D8278773-CC88-4CD2-B9E1-D4002C12EF7F}" type="presParOf" srcId="{67EF4D70-02AB-42CD-A648-69D06C3AA8EC}" destId="{22BDC91B-88B6-4369-89A3-D9145BF0B68E}" srcOrd="3" destOrd="0" presId="urn:microsoft.com/office/officeart/2018/2/layout/IconVerticalSolidList"/>
    <dgm:cxn modelId="{B823A96E-EE4A-4595-9D71-10296191A045}" type="presParOf" srcId="{2498E803-3AA1-4A6E-BC92-FB64ED1CCFDD}" destId="{A67A76C2-7B7D-484C-9673-943B9974EDD3}" srcOrd="3" destOrd="0" presId="urn:microsoft.com/office/officeart/2018/2/layout/IconVerticalSolidList"/>
    <dgm:cxn modelId="{D0160121-844C-47C6-A7CE-63507C7E0594}" type="presParOf" srcId="{2498E803-3AA1-4A6E-BC92-FB64ED1CCFDD}" destId="{63E0CC11-4626-4818-B615-C64D803D076B}" srcOrd="4" destOrd="0" presId="urn:microsoft.com/office/officeart/2018/2/layout/IconVerticalSolidList"/>
    <dgm:cxn modelId="{D56AE06C-26B4-4D12-84C0-D3ED80AE79FC}" type="presParOf" srcId="{63E0CC11-4626-4818-B615-C64D803D076B}" destId="{B457C99A-2EB8-4575-88DC-EF2B4E6CC0F1}" srcOrd="0" destOrd="0" presId="urn:microsoft.com/office/officeart/2018/2/layout/IconVerticalSolidList"/>
    <dgm:cxn modelId="{C4F2CB23-C8C6-4651-A09A-A826239E3C49}" type="presParOf" srcId="{63E0CC11-4626-4818-B615-C64D803D076B}" destId="{57A9A38F-AE84-4294-892F-74BF7BC4BD69}" srcOrd="1" destOrd="0" presId="urn:microsoft.com/office/officeart/2018/2/layout/IconVerticalSolidList"/>
    <dgm:cxn modelId="{86218626-C60D-4714-8EB0-08FD6B74B0A0}" type="presParOf" srcId="{63E0CC11-4626-4818-B615-C64D803D076B}" destId="{87D3A537-9774-455C-837B-3A213AEAA80B}" srcOrd="2" destOrd="0" presId="urn:microsoft.com/office/officeart/2018/2/layout/IconVerticalSolidList"/>
    <dgm:cxn modelId="{D2F4FAC0-AAD3-43EF-BC0E-5B4C2EB19DB3}" type="presParOf" srcId="{63E0CC11-4626-4818-B615-C64D803D076B}" destId="{5CE24A83-91DD-4994-A2DD-0E63E5E79D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4395-34D6-384F-B9A6-7AB2F4B413A7}">
      <dsp:nvSpPr>
        <dsp:cNvPr id="0" name=""/>
        <dsp:cNvSpPr/>
      </dsp:nvSpPr>
      <dsp:spPr>
        <a:xfrm>
          <a:off x="2222823" y="992"/>
          <a:ext cx="1520725" cy="760362"/>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err="1"/>
            <a:t>Food</a:t>
          </a:r>
          <a:r>
            <a:rPr lang="it-IT" sz="1900" kern="1200" dirty="0"/>
            <a:t> </a:t>
          </a:r>
          <a:r>
            <a:rPr lang="it-IT" sz="1900" kern="1200" dirty="0" err="1"/>
            <a:t>environment</a:t>
          </a:r>
          <a:endParaRPr lang="it-IT" sz="1900" kern="1200" dirty="0"/>
        </a:p>
      </dsp:txBody>
      <dsp:txXfrm>
        <a:off x="2245093" y="23262"/>
        <a:ext cx="1476185" cy="715822"/>
      </dsp:txXfrm>
    </dsp:sp>
    <dsp:sp modelId="{5F03258D-3666-C645-9DE8-039A4982B1B6}">
      <dsp:nvSpPr>
        <dsp:cNvPr id="0" name=""/>
        <dsp:cNvSpPr/>
      </dsp:nvSpPr>
      <dsp:spPr>
        <a:xfrm rot="3600000">
          <a:off x="3214653" y="1335903"/>
          <a:ext cx="793139" cy="26612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3294491" y="1389128"/>
        <a:ext cx="633463" cy="159676"/>
      </dsp:txXfrm>
    </dsp:sp>
    <dsp:sp modelId="{BF4C498F-D7F9-284F-BC00-0713E2CD5D62}">
      <dsp:nvSpPr>
        <dsp:cNvPr id="0" name=""/>
        <dsp:cNvSpPr/>
      </dsp:nvSpPr>
      <dsp:spPr>
        <a:xfrm>
          <a:off x="3478898" y="2176578"/>
          <a:ext cx="1520725" cy="760362"/>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a:t>Food demand</a:t>
          </a:r>
          <a:endParaRPr lang="it-IT" sz="1900" kern="1200" dirty="0"/>
        </a:p>
      </dsp:txBody>
      <dsp:txXfrm>
        <a:off x="3501168" y="2198848"/>
        <a:ext cx="1476185" cy="715822"/>
      </dsp:txXfrm>
    </dsp:sp>
    <dsp:sp modelId="{257DB8C1-BF1D-2944-9721-BA14030918BF}">
      <dsp:nvSpPr>
        <dsp:cNvPr id="0" name=""/>
        <dsp:cNvSpPr/>
      </dsp:nvSpPr>
      <dsp:spPr>
        <a:xfrm rot="10800000">
          <a:off x="2586616" y="2423696"/>
          <a:ext cx="793139" cy="26612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10800000">
        <a:off x="2666454" y="2476921"/>
        <a:ext cx="633463" cy="159676"/>
      </dsp:txXfrm>
    </dsp:sp>
    <dsp:sp modelId="{F97AB2FC-627C-B44A-8ACF-06B391076BD4}">
      <dsp:nvSpPr>
        <dsp:cNvPr id="0" name=""/>
        <dsp:cNvSpPr/>
      </dsp:nvSpPr>
      <dsp:spPr>
        <a:xfrm>
          <a:off x="966747" y="2176578"/>
          <a:ext cx="1520725" cy="760362"/>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err="1"/>
            <a:t>Food</a:t>
          </a:r>
          <a:r>
            <a:rPr lang="it-IT" sz="1900" kern="1200" dirty="0"/>
            <a:t> </a:t>
          </a:r>
          <a:r>
            <a:rPr lang="it-IT" sz="1900" kern="1200" dirty="0" err="1"/>
            <a:t>supply</a:t>
          </a:r>
          <a:endParaRPr lang="it-IT" sz="1900" kern="1200" dirty="0"/>
        </a:p>
      </dsp:txBody>
      <dsp:txXfrm>
        <a:off x="989017" y="2198848"/>
        <a:ext cx="1476185" cy="715822"/>
      </dsp:txXfrm>
    </dsp:sp>
    <dsp:sp modelId="{9E724079-7CC7-2A40-9856-2BA72736A452}">
      <dsp:nvSpPr>
        <dsp:cNvPr id="0" name=""/>
        <dsp:cNvSpPr/>
      </dsp:nvSpPr>
      <dsp:spPr>
        <a:xfrm rot="18000000">
          <a:off x="1958578" y="1335903"/>
          <a:ext cx="793139" cy="26612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2038416" y="1389128"/>
        <a:ext cx="633463" cy="159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4395-34D6-384F-B9A6-7AB2F4B413A7}">
      <dsp:nvSpPr>
        <dsp:cNvPr id="0" name=""/>
        <dsp:cNvSpPr/>
      </dsp:nvSpPr>
      <dsp:spPr>
        <a:xfrm>
          <a:off x="754700" y="185"/>
          <a:ext cx="452054" cy="226027"/>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environment</a:t>
          </a:r>
          <a:endParaRPr lang="it-IT" sz="500" kern="1200" dirty="0"/>
        </a:p>
      </dsp:txBody>
      <dsp:txXfrm>
        <a:off x="761320" y="6805"/>
        <a:ext cx="438814" cy="212787"/>
      </dsp:txXfrm>
    </dsp:sp>
    <dsp:sp modelId="{5F03258D-3666-C645-9DE8-039A4982B1B6}">
      <dsp:nvSpPr>
        <dsp:cNvPr id="0" name=""/>
        <dsp:cNvSpPr/>
      </dsp:nvSpPr>
      <dsp:spPr>
        <a:xfrm rot="3600000">
          <a:off x="1049640" y="396697"/>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1073373" y="412519"/>
        <a:ext cx="187738" cy="47465"/>
      </dsp:txXfrm>
    </dsp:sp>
    <dsp:sp modelId="{F97AB2FC-627C-B44A-8ACF-06B391076BD4}">
      <dsp:nvSpPr>
        <dsp:cNvPr id="0" name=""/>
        <dsp:cNvSpPr/>
      </dsp:nvSpPr>
      <dsp:spPr>
        <a:xfrm>
          <a:off x="1127730" y="646292"/>
          <a:ext cx="452054" cy="226027"/>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supply</a:t>
          </a:r>
          <a:endParaRPr lang="it-IT" sz="500" kern="1200" dirty="0"/>
        </a:p>
      </dsp:txBody>
      <dsp:txXfrm>
        <a:off x="1134350" y="652912"/>
        <a:ext cx="438814" cy="212787"/>
      </dsp:txXfrm>
    </dsp:sp>
    <dsp:sp modelId="{9E724079-7CC7-2A40-9856-2BA72736A452}">
      <dsp:nvSpPr>
        <dsp:cNvPr id="0" name=""/>
        <dsp:cNvSpPr/>
      </dsp:nvSpPr>
      <dsp:spPr>
        <a:xfrm rot="10800000">
          <a:off x="863125" y="719751"/>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rot="10800000">
        <a:off x="886858" y="735573"/>
        <a:ext cx="187738" cy="47465"/>
      </dsp:txXfrm>
    </dsp:sp>
    <dsp:sp modelId="{08C0C566-8E7B-1D4C-B7E9-6B1649EBA455}">
      <dsp:nvSpPr>
        <dsp:cNvPr id="0" name=""/>
        <dsp:cNvSpPr/>
      </dsp:nvSpPr>
      <dsp:spPr>
        <a:xfrm>
          <a:off x="381670" y="646292"/>
          <a:ext cx="452054" cy="22602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demand</a:t>
          </a:r>
          <a:endParaRPr lang="it-IT" sz="500" kern="1200" dirty="0"/>
        </a:p>
      </dsp:txBody>
      <dsp:txXfrm>
        <a:off x="388290" y="652912"/>
        <a:ext cx="438814" cy="212787"/>
      </dsp:txXfrm>
    </dsp:sp>
    <dsp:sp modelId="{39171304-4E41-C645-9D8D-36219D76F925}">
      <dsp:nvSpPr>
        <dsp:cNvPr id="0" name=""/>
        <dsp:cNvSpPr/>
      </dsp:nvSpPr>
      <dsp:spPr>
        <a:xfrm rot="18000000">
          <a:off x="676610" y="396697"/>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700343" y="412519"/>
        <a:ext cx="187738" cy="47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4395-34D6-384F-B9A6-7AB2F4B413A7}">
      <dsp:nvSpPr>
        <dsp:cNvPr id="0" name=""/>
        <dsp:cNvSpPr/>
      </dsp:nvSpPr>
      <dsp:spPr>
        <a:xfrm>
          <a:off x="754700" y="185"/>
          <a:ext cx="452054" cy="226027"/>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environment</a:t>
          </a:r>
          <a:endParaRPr lang="it-IT" sz="500" kern="1200" dirty="0"/>
        </a:p>
      </dsp:txBody>
      <dsp:txXfrm>
        <a:off x="761320" y="6805"/>
        <a:ext cx="438814" cy="212787"/>
      </dsp:txXfrm>
    </dsp:sp>
    <dsp:sp modelId="{5F03258D-3666-C645-9DE8-039A4982B1B6}">
      <dsp:nvSpPr>
        <dsp:cNvPr id="0" name=""/>
        <dsp:cNvSpPr/>
      </dsp:nvSpPr>
      <dsp:spPr>
        <a:xfrm rot="3600000">
          <a:off x="1049640" y="396697"/>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1073373" y="412519"/>
        <a:ext cx="187738" cy="47465"/>
      </dsp:txXfrm>
    </dsp:sp>
    <dsp:sp modelId="{F97AB2FC-627C-B44A-8ACF-06B391076BD4}">
      <dsp:nvSpPr>
        <dsp:cNvPr id="0" name=""/>
        <dsp:cNvSpPr/>
      </dsp:nvSpPr>
      <dsp:spPr>
        <a:xfrm>
          <a:off x="1127730" y="646292"/>
          <a:ext cx="452054" cy="22602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supply</a:t>
          </a:r>
          <a:endParaRPr lang="it-IT" sz="500" kern="1200" dirty="0"/>
        </a:p>
      </dsp:txBody>
      <dsp:txXfrm>
        <a:off x="1134350" y="652912"/>
        <a:ext cx="438814" cy="212787"/>
      </dsp:txXfrm>
    </dsp:sp>
    <dsp:sp modelId="{9E724079-7CC7-2A40-9856-2BA72736A452}">
      <dsp:nvSpPr>
        <dsp:cNvPr id="0" name=""/>
        <dsp:cNvSpPr/>
      </dsp:nvSpPr>
      <dsp:spPr>
        <a:xfrm rot="10800000">
          <a:off x="863125" y="719751"/>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rot="10800000">
        <a:off x="886858" y="735573"/>
        <a:ext cx="187738" cy="47465"/>
      </dsp:txXfrm>
    </dsp:sp>
    <dsp:sp modelId="{08C0C566-8E7B-1D4C-B7E9-6B1649EBA455}">
      <dsp:nvSpPr>
        <dsp:cNvPr id="0" name=""/>
        <dsp:cNvSpPr/>
      </dsp:nvSpPr>
      <dsp:spPr>
        <a:xfrm>
          <a:off x="381670" y="646292"/>
          <a:ext cx="452054" cy="226027"/>
        </a:xfrm>
        <a:prstGeom prst="roundRect">
          <a:avLst>
            <a:gd name="adj" fmla="val 10000"/>
          </a:avLst>
        </a:prstGeom>
        <a:solidFill>
          <a:srgbClr val="0BD0D9">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solidFill>
                <a:prstClr val="white"/>
              </a:solidFill>
              <a:latin typeface="Calibri" panose="020F0502020204030204"/>
              <a:ea typeface="+mn-ea"/>
              <a:cs typeface="+mn-cs"/>
            </a:rPr>
            <a:t>Food</a:t>
          </a:r>
          <a:r>
            <a:rPr lang="it-IT" sz="500" kern="1200" dirty="0">
              <a:solidFill>
                <a:prstClr val="white"/>
              </a:solidFill>
              <a:latin typeface="Calibri" panose="020F0502020204030204"/>
              <a:ea typeface="+mn-ea"/>
              <a:cs typeface="+mn-cs"/>
            </a:rPr>
            <a:t> </a:t>
          </a:r>
          <a:r>
            <a:rPr lang="it-IT" sz="500" kern="1200" dirty="0" err="1">
              <a:solidFill>
                <a:prstClr val="white"/>
              </a:solidFill>
              <a:latin typeface="Calibri" panose="020F0502020204030204"/>
              <a:ea typeface="+mn-ea"/>
              <a:cs typeface="+mn-cs"/>
            </a:rPr>
            <a:t>demand</a:t>
          </a:r>
          <a:endParaRPr lang="it-IT" sz="500" kern="1200" dirty="0">
            <a:solidFill>
              <a:prstClr val="white"/>
            </a:solidFill>
            <a:latin typeface="Calibri" panose="020F0502020204030204"/>
            <a:ea typeface="+mn-ea"/>
            <a:cs typeface="+mn-cs"/>
          </a:endParaRPr>
        </a:p>
      </dsp:txBody>
      <dsp:txXfrm>
        <a:off x="388290" y="652912"/>
        <a:ext cx="438814" cy="212787"/>
      </dsp:txXfrm>
    </dsp:sp>
    <dsp:sp modelId="{39171304-4E41-C645-9D8D-36219D76F925}">
      <dsp:nvSpPr>
        <dsp:cNvPr id="0" name=""/>
        <dsp:cNvSpPr/>
      </dsp:nvSpPr>
      <dsp:spPr>
        <a:xfrm rot="18000000">
          <a:off x="676610" y="396697"/>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700343" y="412519"/>
        <a:ext cx="187738" cy="47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4395-34D6-384F-B9A6-7AB2F4B413A7}">
      <dsp:nvSpPr>
        <dsp:cNvPr id="0" name=""/>
        <dsp:cNvSpPr/>
      </dsp:nvSpPr>
      <dsp:spPr>
        <a:xfrm>
          <a:off x="754700" y="185"/>
          <a:ext cx="452054" cy="226027"/>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environment</a:t>
          </a:r>
          <a:endParaRPr lang="it-IT" sz="500" kern="1200" dirty="0"/>
        </a:p>
      </dsp:txBody>
      <dsp:txXfrm>
        <a:off x="761320" y="6805"/>
        <a:ext cx="438814" cy="212787"/>
      </dsp:txXfrm>
    </dsp:sp>
    <dsp:sp modelId="{5F03258D-3666-C645-9DE8-039A4982B1B6}">
      <dsp:nvSpPr>
        <dsp:cNvPr id="0" name=""/>
        <dsp:cNvSpPr/>
      </dsp:nvSpPr>
      <dsp:spPr>
        <a:xfrm rot="3600000">
          <a:off x="1049640" y="396697"/>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1073373" y="412519"/>
        <a:ext cx="187738" cy="47465"/>
      </dsp:txXfrm>
    </dsp:sp>
    <dsp:sp modelId="{F97AB2FC-627C-B44A-8ACF-06B391076BD4}">
      <dsp:nvSpPr>
        <dsp:cNvPr id="0" name=""/>
        <dsp:cNvSpPr/>
      </dsp:nvSpPr>
      <dsp:spPr>
        <a:xfrm>
          <a:off x="1127730" y="646292"/>
          <a:ext cx="452054" cy="22602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supply</a:t>
          </a:r>
          <a:endParaRPr lang="it-IT" sz="500" kern="1200" dirty="0"/>
        </a:p>
      </dsp:txBody>
      <dsp:txXfrm>
        <a:off x="1134350" y="652912"/>
        <a:ext cx="438814" cy="212787"/>
      </dsp:txXfrm>
    </dsp:sp>
    <dsp:sp modelId="{9E724079-7CC7-2A40-9856-2BA72736A452}">
      <dsp:nvSpPr>
        <dsp:cNvPr id="0" name=""/>
        <dsp:cNvSpPr/>
      </dsp:nvSpPr>
      <dsp:spPr>
        <a:xfrm rot="10800000">
          <a:off x="863125" y="719751"/>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rot="10800000">
        <a:off x="886858" y="735573"/>
        <a:ext cx="187738" cy="47465"/>
      </dsp:txXfrm>
    </dsp:sp>
    <dsp:sp modelId="{08C0C566-8E7B-1D4C-B7E9-6B1649EBA455}">
      <dsp:nvSpPr>
        <dsp:cNvPr id="0" name=""/>
        <dsp:cNvSpPr/>
      </dsp:nvSpPr>
      <dsp:spPr>
        <a:xfrm>
          <a:off x="381670" y="646292"/>
          <a:ext cx="452054" cy="226027"/>
        </a:xfrm>
        <a:prstGeom prst="roundRect">
          <a:avLst>
            <a:gd name="adj" fmla="val 10000"/>
          </a:avLst>
        </a:prstGeom>
        <a:solidFill>
          <a:srgbClr val="0BD0D9">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solidFill>
                <a:prstClr val="white"/>
              </a:solidFill>
              <a:latin typeface="Calibri" panose="020F0502020204030204"/>
              <a:ea typeface="+mn-ea"/>
              <a:cs typeface="+mn-cs"/>
            </a:rPr>
            <a:t>Food</a:t>
          </a:r>
          <a:r>
            <a:rPr lang="it-IT" sz="500" kern="1200" dirty="0">
              <a:solidFill>
                <a:prstClr val="white"/>
              </a:solidFill>
              <a:latin typeface="Calibri" panose="020F0502020204030204"/>
              <a:ea typeface="+mn-ea"/>
              <a:cs typeface="+mn-cs"/>
            </a:rPr>
            <a:t> </a:t>
          </a:r>
          <a:r>
            <a:rPr lang="it-IT" sz="500" kern="1200" dirty="0" err="1">
              <a:solidFill>
                <a:prstClr val="white"/>
              </a:solidFill>
              <a:latin typeface="Calibri" panose="020F0502020204030204"/>
              <a:ea typeface="+mn-ea"/>
              <a:cs typeface="+mn-cs"/>
            </a:rPr>
            <a:t>demand</a:t>
          </a:r>
          <a:endParaRPr lang="it-IT" sz="500" kern="1200" dirty="0">
            <a:solidFill>
              <a:prstClr val="white"/>
            </a:solidFill>
            <a:latin typeface="Calibri" panose="020F0502020204030204"/>
            <a:ea typeface="+mn-ea"/>
            <a:cs typeface="+mn-cs"/>
          </a:endParaRPr>
        </a:p>
      </dsp:txBody>
      <dsp:txXfrm>
        <a:off x="388290" y="652912"/>
        <a:ext cx="438814" cy="212787"/>
      </dsp:txXfrm>
    </dsp:sp>
    <dsp:sp modelId="{39171304-4E41-C645-9D8D-36219D76F925}">
      <dsp:nvSpPr>
        <dsp:cNvPr id="0" name=""/>
        <dsp:cNvSpPr/>
      </dsp:nvSpPr>
      <dsp:spPr>
        <a:xfrm rot="18000000">
          <a:off x="676610" y="396697"/>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700343" y="412519"/>
        <a:ext cx="187738" cy="474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4395-34D6-384F-B9A6-7AB2F4B413A7}">
      <dsp:nvSpPr>
        <dsp:cNvPr id="0" name=""/>
        <dsp:cNvSpPr/>
      </dsp:nvSpPr>
      <dsp:spPr>
        <a:xfrm>
          <a:off x="754700" y="185"/>
          <a:ext cx="452054" cy="22602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environment</a:t>
          </a:r>
          <a:endParaRPr lang="it-IT" sz="500" kern="1200" dirty="0"/>
        </a:p>
      </dsp:txBody>
      <dsp:txXfrm>
        <a:off x="761320" y="6805"/>
        <a:ext cx="438814" cy="212787"/>
      </dsp:txXfrm>
    </dsp:sp>
    <dsp:sp modelId="{5F03258D-3666-C645-9DE8-039A4982B1B6}">
      <dsp:nvSpPr>
        <dsp:cNvPr id="0" name=""/>
        <dsp:cNvSpPr/>
      </dsp:nvSpPr>
      <dsp:spPr>
        <a:xfrm rot="3600000">
          <a:off x="1049640" y="396697"/>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1073373" y="412519"/>
        <a:ext cx="187738" cy="47465"/>
      </dsp:txXfrm>
    </dsp:sp>
    <dsp:sp modelId="{F97AB2FC-627C-B44A-8ACF-06B391076BD4}">
      <dsp:nvSpPr>
        <dsp:cNvPr id="0" name=""/>
        <dsp:cNvSpPr/>
      </dsp:nvSpPr>
      <dsp:spPr>
        <a:xfrm>
          <a:off x="1127730" y="646292"/>
          <a:ext cx="452054" cy="226027"/>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supply</a:t>
          </a:r>
          <a:endParaRPr lang="it-IT" sz="500" kern="1200" dirty="0"/>
        </a:p>
      </dsp:txBody>
      <dsp:txXfrm>
        <a:off x="1134350" y="652912"/>
        <a:ext cx="438814" cy="212787"/>
      </dsp:txXfrm>
    </dsp:sp>
    <dsp:sp modelId="{9E724079-7CC7-2A40-9856-2BA72736A452}">
      <dsp:nvSpPr>
        <dsp:cNvPr id="0" name=""/>
        <dsp:cNvSpPr/>
      </dsp:nvSpPr>
      <dsp:spPr>
        <a:xfrm rot="10800000">
          <a:off x="863125" y="719751"/>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rot="10800000">
        <a:off x="886858" y="735573"/>
        <a:ext cx="187738" cy="47465"/>
      </dsp:txXfrm>
    </dsp:sp>
    <dsp:sp modelId="{08C0C566-8E7B-1D4C-B7E9-6B1649EBA455}">
      <dsp:nvSpPr>
        <dsp:cNvPr id="0" name=""/>
        <dsp:cNvSpPr/>
      </dsp:nvSpPr>
      <dsp:spPr>
        <a:xfrm>
          <a:off x="381670" y="646292"/>
          <a:ext cx="452054" cy="226027"/>
        </a:xfrm>
        <a:prstGeom prst="roundRect">
          <a:avLst>
            <a:gd name="adj" fmla="val 10000"/>
          </a:avLst>
        </a:prstGeom>
        <a:solidFill>
          <a:srgbClr val="0BD0D9">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solidFill>
                <a:prstClr val="white"/>
              </a:solidFill>
              <a:latin typeface="Calibri" panose="020F0502020204030204"/>
              <a:ea typeface="+mn-ea"/>
              <a:cs typeface="+mn-cs"/>
            </a:rPr>
            <a:t>Food</a:t>
          </a:r>
          <a:r>
            <a:rPr lang="it-IT" sz="500" kern="1200" dirty="0">
              <a:solidFill>
                <a:prstClr val="white"/>
              </a:solidFill>
              <a:latin typeface="Calibri" panose="020F0502020204030204"/>
              <a:ea typeface="+mn-ea"/>
              <a:cs typeface="+mn-cs"/>
            </a:rPr>
            <a:t> </a:t>
          </a:r>
          <a:r>
            <a:rPr lang="it-IT" sz="500" kern="1200" dirty="0" err="1">
              <a:solidFill>
                <a:prstClr val="white"/>
              </a:solidFill>
              <a:latin typeface="Calibri" panose="020F0502020204030204"/>
              <a:ea typeface="+mn-ea"/>
              <a:cs typeface="+mn-cs"/>
            </a:rPr>
            <a:t>demand</a:t>
          </a:r>
          <a:endParaRPr lang="it-IT" sz="500" kern="1200" dirty="0">
            <a:solidFill>
              <a:prstClr val="white"/>
            </a:solidFill>
            <a:latin typeface="Calibri" panose="020F0502020204030204"/>
            <a:ea typeface="+mn-ea"/>
            <a:cs typeface="+mn-cs"/>
          </a:endParaRPr>
        </a:p>
      </dsp:txBody>
      <dsp:txXfrm>
        <a:off x="388290" y="652912"/>
        <a:ext cx="438814" cy="212787"/>
      </dsp:txXfrm>
    </dsp:sp>
    <dsp:sp modelId="{39171304-4E41-C645-9D8D-36219D76F925}">
      <dsp:nvSpPr>
        <dsp:cNvPr id="0" name=""/>
        <dsp:cNvSpPr/>
      </dsp:nvSpPr>
      <dsp:spPr>
        <a:xfrm rot="18000000">
          <a:off x="676610" y="396697"/>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700343" y="412519"/>
        <a:ext cx="187738" cy="474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4395-34D6-384F-B9A6-7AB2F4B413A7}">
      <dsp:nvSpPr>
        <dsp:cNvPr id="0" name=""/>
        <dsp:cNvSpPr/>
      </dsp:nvSpPr>
      <dsp:spPr>
        <a:xfrm>
          <a:off x="754700" y="185"/>
          <a:ext cx="452054" cy="22602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environment</a:t>
          </a:r>
          <a:endParaRPr lang="it-IT" sz="500" kern="1200" dirty="0"/>
        </a:p>
      </dsp:txBody>
      <dsp:txXfrm>
        <a:off x="761320" y="6805"/>
        <a:ext cx="438814" cy="212787"/>
      </dsp:txXfrm>
    </dsp:sp>
    <dsp:sp modelId="{5F03258D-3666-C645-9DE8-039A4982B1B6}">
      <dsp:nvSpPr>
        <dsp:cNvPr id="0" name=""/>
        <dsp:cNvSpPr/>
      </dsp:nvSpPr>
      <dsp:spPr>
        <a:xfrm rot="3600000">
          <a:off x="1049640" y="396697"/>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1073373" y="412519"/>
        <a:ext cx="187738" cy="47465"/>
      </dsp:txXfrm>
    </dsp:sp>
    <dsp:sp modelId="{F97AB2FC-627C-B44A-8ACF-06B391076BD4}">
      <dsp:nvSpPr>
        <dsp:cNvPr id="0" name=""/>
        <dsp:cNvSpPr/>
      </dsp:nvSpPr>
      <dsp:spPr>
        <a:xfrm>
          <a:off x="1127730" y="646292"/>
          <a:ext cx="452054" cy="226027"/>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supply</a:t>
          </a:r>
          <a:endParaRPr lang="it-IT" sz="500" kern="1200" dirty="0"/>
        </a:p>
      </dsp:txBody>
      <dsp:txXfrm>
        <a:off x="1134350" y="652912"/>
        <a:ext cx="438814" cy="212787"/>
      </dsp:txXfrm>
    </dsp:sp>
    <dsp:sp modelId="{9E724079-7CC7-2A40-9856-2BA72736A452}">
      <dsp:nvSpPr>
        <dsp:cNvPr id="0" name=""/>
        <dsp:cNvSpPr/>
      </dsp:nvSpPr>
      <dsp:spPr>
        <a:xfrm rot="10800000">
          <a:off x="863125" y="719751"/>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rot="10800000">
        <a:off x="886858" y="735573"/>
        <a:ext cx="187738" cy="47465"/>
      </dsp:txXfrm>
    </dsp:sp>
    <dsp:sp modelId="{08C0C566-8E7B-1D4C-B7E9-6B1649EBA455}">
      <dsp:nvSpPr>
        <dsp:cNvPr id="0" name=""/>
        <dsp:cNvSpPr/>
      </dsp:nvSpPr>
      <dsp:spPr>
        <a:xfrm>
          <a:off x="381670" y="646292"/>
          <a:ext cx="452054" cy="226027"/>
        </a:xfrm>
        <a:prstGeom prst="roundRect">
          <a:avLst>
            <a:gd name="adj" fmla="val 10000"/>
          </a:avLst>
        </a:prstGeom>
        <a:solidFill>
          <a:schemeClr val="accent5">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solidFill>
                <a:prstClr val="white"/>
              </a:solidFill>
              <a:latin typeface="Calibri" panose="020F0502020204030204"/>
              <a:ea typeface="+mn-ea"/>
              <a:cs typeface="+mn-cs"/>
            </a:rPr>
            <a:t>Food</a:t>
          </a:r>
          <a:r>
            <a:rPr lang="it-IT" sz="500" kern="1200" dirty="0">
              <a:solidFill>
                <a:prstClr val="white"/>
              </a:solidFill>
              <a:latin typeface="Calibri" panose="020F0502020204030204"/>
              <a:ea typeface="+mn-ea"/>
              <a:cs typeface="+mn-cs"/>
            </a:rPr>
            <a:t> </a:t>
          </a:r>
          <a:r>
            <a:rPr lang="it-IT" sz="500" kern="1200" dirty="0" err="1">
              <a:solidFill>
                <a:prstClr val="white"/>
              </a:solidFill>
              <a:latin typeface="Calibri" panose="020F0502020204030204"/>
              <a:ea typeface="+mn-ea"/>
              <a:cs typeface="+mn-cs"/>
            </a:rPr>
            <a:t>demand</a:t>
          </a:r>
          <a:endParaRPr lang="it-IT" sz="500" kern="1200" dirty="0">
            <a:solidFill>
              <a:prstClr val="white"/>
            </a:solidFill>
            <a:latin typeface="Calibri" panose="020F0502020204030204"/>
            <a:ea typeface="+mn-ea"/>
            <a:cs typeface="+mn-cs"/>
          </a:endParaRPr>
        </a:p>
      </dsp:txBody>
      <dsp:txXfrm>
        <a:off x="388290" y="652912"/>
        <a:ext cx="438814" cy="212787"/>
      </dsp:txXfrm>
    </dsp:sp>
    <dsp:sp modelId="{39171304-4E41-C645-9D8D-36219D76F925}">
      <dsp:nvSpPr>
        <dsp:cNvPr id="0" name=""/>
        <dsp:cNvSpPr/>
      </dsp:nvSpPr>
      <dsp:spPr>
        <a:xfrm rot="18000000">
          <a:off x="676610" y="396697"/>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700343" y="412519"/>
        <a:ext cx="187738" cy="474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4395-34D6-384F-B9A6-7AB2F4B413A7}">
      <dsp:nvSpPr>
        <dsp:cNvPr id="0" name=""/>
        <dsp:cNvSpPr/>
      </dsp:nvSpPr>
      <dsp:spPr>
        <a:xfrm>
          <a:off x="754700" y="185"/>
          <a:ext cx="452054" cy="22602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environment</a:t>
          </a:r>
          <a:endParaRPr lang="it-IT" sz="500" kern="1200" dirty="0"/>
        </a:p>
      </dsp:txBody>
      <dsp:txXfrm>
        <a:off x="761320" y="6805"/>
        <a:ext cx="438814" cy="212787"/>
      </dsp:txXfrm>
    </dsp:sp>
    <dsp:sp modelId="{5F03258D-3666-C645-9DE8-039A4982B1B6}">
      <dsp:nvSpPr>
        <dsp:cNvPr id="0" name=""/>
        <dsp:cNvSpPr/>
      </dsp:nvSpPr>
      <dsp:spPr>
        <a:xfrm rot="3600000">
          <a:off x="1049640" y="396697"/>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1073373" y="412519"/>
        <a:ext cx="187738" cy="47465"/>
      </dsp:txXfrm>
    </dsp:sp>
    <dsp:sp modelId="{F97AB2FC-627C-B44A-8ACF-06B391076BD4}">
      <dsp:nvSpPr>
        <dsp:cNvPr id="0" name=""/>
        <dsp:cNvSpPr/>
      </dsp:nvSpPr>
      <dsp:spPr>
        <a:xfrm>
          <a:off x="1127730" y="646292"/>
          <a:ext cx="452054" cy="22602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t>Food</a:t>
          </a:r>
          <a:r>
            <a:rPr lang="it-IT" sz="500" kern="1200" dirty="0"/>
            <a:t> </a:t>
          </a:r>
          <a:r>
            <a:rPr lang="it-IT" sz="500" kern="1200" dirty="0" err="1"/>
            <a:t>supply</a:t>
          </a:r>
          <a:endParaRPr lang="it-IT" sz="500" kern="1200" dirty="0"/>
        </a:p>
      </dsp:txBody>
      <dsp:txXfrm>
        <a:off x="1134350" y="652912"/>
        <a:ext cx="438814" cy="212787"/>
      </dsp:txXfrm>
    </dsp:sp>
    <dsp:sp modelId="{9E724079-7CC7-2A40-9856-2BA72736A452}">
      <dsp:nvSpPr>
        <dsp:cNvPr id="0" name=""/>
        <dsp:cNvSpPr/>
      </dsp:nvSpPr>
      <dsp:spPr>
        <a:xfrm rot="10800000">
          <a:off x="863125" y="719751"/>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rot="10800000">
        <a:off x="886858" y="735573"/>
        <a:ext cx="187738" cy="47465"/>
      </dsp:txXfrm>
    </dsp:sp>
    <dsp:sp modelId="{08C0C566-8E7B-1D4C-B7E9-6B1649EBA455}">
      <dsp:nvSpPr>
        <dsp:cNvPr id="0" name=""/>
        <dsp:cNvSpPr/>
      </dsp:nvSpPr>
      <dsp:spPr>
        <a:xfrm>
          <a:off x="381670" y="646292"/>
          <a:ext cx="452054" cy="226027"/>
        </a:xfrm>
        <a:prstGeom prst="roundRect">
          <a:avLst>
            <a:gd name="adj" fmla="val 10000"/>
          </a:avLst>
        </a:prstGeom>
        <a:solidFill>
          <a:srgbClr val="FF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it-IT" sz="500" kern="1200" dirty="0" err="1">
              <a:solidFill>
                <a:prstClr val="white"/>
              </a:solidFill>
              <a:latin typeface="Calibri" panose="020F0502020204030204"/>
              <a:ea typeface="+mn-ea"/>
              <a:cs typeface="+mn-cs"/>
            </a:rPr>
            <a:t>Food</a:t>
          </a:r>
          <a:r>
            <a:rPr lang="it-IT" sz="500" kern="1200" dirty="0">
              <a:solidFill>
                <a:prstClr val="white"/>
              </a:solidFill>
              <a:latin typeface="Calibri" panose="020F0502020204030204"/>
              <a:ea typeface="+mn-ea"/>
              <a:cs typeface="+mn-cs"/>
            </a:rPr>
            <a:t> </a:t>
          </a:r>
          <a:r>
            <a:rPr lang="it-IT" sz="500" kern="1200" dirty="0" err="1">
              <a:solidFill>
                <a:prstClr val="white"/>
              </a:solidFill>
              <a:latin typeface="Calibri" panose="020F0502020204030204"/>
              <a:ea typeface="+mn-ea"/>
              <a:cs typeface="+mn-cs"/>
            </a:rPr>
            <a:t>demand</a:t>
          </a:r>
          <a:endParaRPr lang="it-IT" sz="500" kern="1200" dirty="0">
            <a:solidFill>
              <a:prstClr val="white"/>
            </a:solidFill>
            <a:latin typeface="Calibri" panose="020F0502020204030204"/>
            <a:ea typeface="+mn-ea"/>
            <a:cs typeface="+mn-cs"/>
          </a:endParaRPr>
        </a:p>
      </dsp:txBody>
      <dsp:txXfrm>
        <a:off x="388290" y="652912"/>
        <a:ext cx="438814" cy="212787"/>
      </dsp:txXfrm>
    </dsp:sp>
    <dsp:sp modelId="{39171304-4E41-C645-9D8D-36219D76F925}">
      <dsp:nvSpPr>
        <dsp:cNvPr id="0" name=""/>
        <dsp:cNvSpPr/>
      </dsp:nvSpPr>
      <dsp:spPr>
        <a:xfrm rot="18000000">
          <a:off x="676610" y="396697"/>
          <a:ext cx="235204" cy="79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700343" y="412519"/>
        <a:ext cx="187738" cy="474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04395-F121-49CC-9E1B-C09984BB02A7}">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EBD3E2-C5A9-4F33-B6EA-5584BBBA8A5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CEDDAB-F50B-4CE3-A751-1FFBADFB72B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it-IT" sz="2500" kern="1200"/>
            <a:t>50% reduction of overall use of pesticides by 2030</a:t>
          </a:r>
          <a:endParaRPr lang="en-US" sz="2500" kern="1200"/>
        </a:p>
      </dsp:txBody>
      <dsp:txXfrm>
        <a:off x="1435590" y="531"/>
        <a:ext cx="9080009" cy="1242935"/>
      </dsp:txXfrm>
    </dsp:sp>
    <dsp:sp modelId="{E4DD1D28-914E-4C59-B10A-2F281717246E}">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1297D8-9C27-4A30-8633-ECF06156BF9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EAA3FA-6146-4617-9298-49BEF140ACB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it-IT" sz="2500" kern="1200"/>
            <a:t>10% of agricultural areas under high diversity landscape features</a:t>
          </a:r>
          <a:endParaRPr lang="en-US" sz="2500" kern="1200"/>
        </a:p>
      </dsp:txBody>
      <dsp:txXfrm>
        <a:off x="1435590" y="1554201"/>
        <a:ext cx="9080009" cy="1242935"/>
      </dsp:txXfrm>
    </dsp:sp>
    <dsp:sp modelId="{10091BCA-6F9C-4815-BCB8-66016F95B2D6}">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D51F8-A006-420A-9972-14D46D3DC67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BBDD1A-8B14-45CA-89BA-09F036E89EE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it-IT" sz="2500" kern="1200"/>
            <a:t>25% of land should be organically farmed by 2030</a:t>
          </a:r>
          <a:endParaRPr lang="en-US" sz="2500" kern="1200"/>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BFE46-48EB-4A31-87FB-0CB1C34A9C4D}">
      <dsp:nvSpPr>
        <dsp:cNvPr id="0" name=""/>
        <dsp:cNvSpPr/>
      </dsp:nvSpPr>
      <dsp:spPr>
        <a:xfrm>
          <a:off x="0" y="546"/>
          <a:ext cx="10192787" cy="12777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97FE9-FEF9-49AA-931E-11223E342A26}">
      <dsp:nvSpPr>
        <dsp:cNvPr id="0" name=""/>
        <dsp:cNvSpPr/>
      </dsp:nvSpPr>
      <dsp:spPr>
        <a:xfrm>
          <a:off x="386532" y="288049"/>
          <a:ext cx="702786" cy="7027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062D5E-A663-4A0C-8C5C-F9E55390363D}">
      <dsp:nvSpPr>
        <dsp:cNvPr id="0" name=""/>
        <dsp:cNvSpPr/>
      </dsp:nvSpPr>
      <dsp:spPr>
        <a:xfrm>
          <a:off x="1475852" y="546"/>
          <a:ext cx="8716934" cy="1277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33" tIns="135233" rIns="135233" bIns="135233" numCol="1" spcCol="1270" anchor="ctr" anchorCtr="0">
          <a:noAutofit/>
        </a:bodyPr>
        <a:lstStyle/>
        <a:p>
          <a:pPr marL="0" lvl="0" indent="0" algn="l" defTabSz="1111250">
            <a:lnSpc>
              <a:spcPct val="90000"/>
            </a:lnSpc>
            <a:spcBef>
              <a:spcPct val="0"/>
            </a:spcBef>
            <a:spcAft>
              <a:spcPct val="35000"/>
            </a:spcAft>
            <a:buNone/>
          </a:pPr>
          <a:r>
            <a:rPr lang="it-IT" sz="2500" kern="1200"/>
            <a:t>Halt the decline of genetic diversity</a:t>
          </a:r>
          <a:endParaRPr lang="en-US" sz="2500" kern="1200"/>
        </a:p>
      </dsp:txBody>
      <dsp:txXfrm>
        <a:off x="1475852" y="546"/>
        <a:ext cx="8716934" cy="1277794"/>
      </dsp:txXfrm>
    </dsp:sp>
    <dsp:sp modelId="{85675F46-C682-4800-AF4C-6C2C808FECF4}">
      <dsp:nvSpPr>
        <dsp:cNvPr id="0" name=""/>
        <dsp:cNvSpPr/>
      </dsp:nvSpPr>
      <dsp:spPr>
        <a:xfrm>
          <a:off x="0" y="1597788"/>
          <a:ext cx="10192787" cy="12777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D0A14B-595D-4BFE-88DA-6B51F9D40AB7}">
      <dsp:nvSpPr>
        <dsp:cNvPr id="0" name=""/>
        <dsp:cNvSpPr/>
      </dsp:nvSpPr>
      <dsp:spPr>
        <a:xfrm>
          <a:off x="386532" y="1885292"/>
          <a:ext cx="702786" cy="7027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BDC91B-88B6-4369-89A3-D9145BF0B68E}">
      <dsp:nvSpPr>
        <dsp:cNvPr id="0" name=""/>
        <dsp:cNvSpPr/>
      </dsp:nvSpPr>
      <dsp:spPr>
        <a:xfrm>
          <a:off x="1475852" y="1597788"/>
          <a:ext cx="8716934" cy="1277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33" tIns="135233" rIns="135233" bIns="135233" numCol="1" spcCol="1270" anchor="ctr" anchorCtr="0">
          <a:noAutofit/>
        </a:bodyPr>
        <a:lstStyle/>
        <a:p>
          <a:pPr marL="0" lvl="0" indent="0" algn="l" defTabSz="1111250">
            <a:lnSpc>
              <a:spcPct val="90000"/>
            </a:lnSpc>
            <a:spcBef>
              <a:spcPct val="0"/>
            </a:spcBef>
            <a:spcAft>
              <a:spcPct val="35000"/>
            </a:spcAft>
            <a:buNone/>
          </a:pPr>
          <a:r>
            <a:rPr lang="it-IT" sz="2500" kern="1200"/>
            <a:t>Protect soil fertility, reduce soil erosion and increase soil organic matter </a:t>
          </a:r>
          <a:endParaRPr lang="en-US" sz="2500" kern="1200"/>
        </a:p>
      </dsp:txBody>
      <dsp:txXfrm>
        <a:off x="1475852" y="1597788"/>
        <a:ext cx="8716934" cy="1277794"/>
      </dsp:txXfrm>
    </dsp:sp>
    <dsp:sp modelId="{B457C99A-2EB8-4575-88DC-EF2B4E6CC0F1}">
      <dsp:nvSpPr>
        <dsp:cNvPr id="0" name=""/>
        <dsp:cNvSpPr/>
      </dsp:nvSpPr>
      <dsp:spPr>
        <a:xfrm>
          <a:off x="0" y="3195031"/>
          <a:ext cx="10192787" cy="12777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9A38F-AE84-4294-892F-74BF7BC4BD69}">
      <dsp:nvSpPr>
        <dsp:cNvPr id="0" name=""/>
        <dsp:cNvSpPr/>
      </dsp:nvSpPr>
      <dsp:spPr>
        <a:xfrm>
          <a:off x="386532" y="3482535"/>
          <a:ext cx="702786" cy="7027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E24A83-91DD-4994-A2DD-0E63E5E79D25}">
      <dsp:nvSpPr>
        <dsp:cNvPr id="0" name=""/>
        <dsp:cNvSpPr/>
      </dsp:nvSpPr>
      <dsp:spPr>
        <a:xfrm>
          <a:off x="1475852" y="3195031"/>
          <a:ext cx="8716934" cy="1277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33" tIns="135233" rIns="135233" bIns="135233" numCol="1" spcCol="1270" anchor="ctr" anchorCtr="0">
          <a:noAutofit/>
        </a:bodyPr>
        <a:lstStyle/>
        <a:p>
          <a:pPr marL="0" lvl="0" indent="0" algn="l" defTabSz="1111250">
            <a:lnSpc>
              <a:spcPct val="90000"/>
            </a:lnSpc>
            <a:spcBef>
              <a:spcPct val="0"/>
            </a:spcBef>
            <a:spcAft>
              <a:spcPct val="35000"/>
            </a:spcAft>
            <a:buNone/>
          </a:pPr>
          <a:r>
            <a:rPr lang="it-IT" sz="2500" kern="1200"/>
            <a:t>Planting 3 million trees</a:t>
          </a:r>
          <a:endParaRPr lang="en-US" sz="2500" kern="1200"/>
        </a:p>
      </dsp:txBody>
      <dsp:txXfrm>
        <a:off x="1475852" y="3195031"/>
        <a:ext cx="8716934" cy="127779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5A887-79EF-C143-93E6-987677114C7C}" type="datetimeFigureOut">
              <a:rPr lang="it-IT" smtClean="0"/>
              <a:t>23/09/20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85D45-8804-A849-AE7E-44A214BFD1F9}" type="slidenum">
              <a:rPr lang="it-IT" smtClean="0"/>
              <a:t>‹N›</a:t>
            </a:fld>
            <a:endParaRPr lang="it-IT"/>
          </a:p>
        </p:txBody>
      </p:sp>
    </p:spTree>
    <p:extLst>
      <p:ext uri="{BB962C8B-B14F-4D97-AF65-F5344CB8AC3E}">
        <p14:creationId xmlns:p14="http://schemas.microsoft.com/office/powerpoint/2010/main" val="110337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err="1">
                <a:solidFill>
                  <a:schemeClr val="tx1"/>
                </a:solidFill>
                <a:effectLst/>
                <a:latin typeface="+mn-lt"/>
                <a:ea typeface="+mn-ea"/>
                <a:cs typeface="+mn-cs"/>
              </a:rPr>
              <a:t>Biodiversity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loss</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ecosystem</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collapse</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one</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biggest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threats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facing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humanity</a:t>
            </a:r>
            <a:r>
              <a:rPr lang="it-IT" sz="1200" kern="1200" dirty="0">
                <a:solidFill>
                  <a:schemeClr val="tx1"/>
                </a:solidFill>
                <a:effectLst/>
                <a:latin typeface="+mn-lt"/>
                <a:ea typeface="+mn-ea"/>
                <a:cs typeface="+mn-cs"/>
              </a:rPr>
              <a:t> 14 </a:t>
            </a: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Biodiversity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degradation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 human-made </a:t>
            </a:r>
            <a:r>
              <a:rPr lang="it-IT" sz="1200" kern="1200" dirty="0" err="1">
                <a:solidFill>
                  <a:schemeClr val="tx1"/>
                </a:solidFill>
                <a:effectLst/>
                <a:latin typeface="+mn-lt"/>
                <a:ea typeface="+mn-ea"/>
                <a:cs typeface="+mn-cs"/>
              </a:rPr>
              <a:t>effect</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concept</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anthropocene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says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Latour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bring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overcome</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separation</a:t>
            </a:r>
            <a:r>
              <a:rPr lang="it-IT" sz="1200" kern="1200" dirty="0">
                <a:solidFill>
                  <a:schemeClr val="tx1"/>
                </a:solidFill>
                <a:effectLst/>
                <a:latin typeface="+mn-lt"/>
                <a:ea typeface="+mn-ea"/>
                <a:cs typeface="+mn-cs"/>
              </a:rPr>
              <a:t> of nature from society, nature from culture, nature from science. </a:t>
            </a:r>
          </a:p>
          <a:p>
            <a:r>
              <a:rPr lang="it-IT" sz="1200" kern="1200" dirty="0" err="1">
                <a:solidFill>
                  <a:schemeClr val="tx1"/>
                </a:solidFill>
                <a:effectLst/>
                <a:latin typeface="+mn-lt"/>
                <a:ea typeface="+mn-ea"/>
                <a:cs typeface="+mn-cs"/>
              </a:rPr>
              <a:t>Understanding</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socio-economic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mechanisms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bring</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biodiversity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degradation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we</a:t>
            </a:r>
            <a:r>
              <a:rPr lang="it-IT" sz="1200" kern="1200" dirty="0">
                <a:solidFill>
                  <a:schemeClr val="tx1"/>
                </a:solidFill>
                <a:effectLst/>
                <a:latin typeface="+mn-lt"/>
                <a:ea typeface="+mn-ea"/>
                <a:cs typeface="+mn-cs"/>
              </a:rPr>
              <a:t> can </a:t>
            </a:r>
            <a:r>
              <a:rPr lang="it-IT" sz="1200" kern="1200" dirty="0" err="1">
                <a:solidFill>
                  <a:schemeClr val="tx1"/>
                </a:solidFill>
                <a:effectLst/>
                <a:latin typeface="+mn-lt"/>
                <a:ea typeface="+mn-ea"/>
                <a:cs typeface="+mn-cs"/>
              </a:rPr>
              <a:t>understand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how</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them</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concept</a:t>
            </a:r>
            <a:r>
              <a:rPr lang="it-IT" sz="1200" kern="1200" dirty="0">
                <a:solidFill>
                  <a:schemeClr val="tx1"/>
                </a:solidFill>
                <a:effectLst/>
                <a:latin typeface="+mn-lt"/>
                <a:ea typeface="+mn-ea"/>
                <a:cs typeface="+mn-cs"/>
              </a:rPr>
              <a:t> of socio-</a:t>
            </a:r>
            <a:r>
              <a:rPr lang="it-IT" sz="1200" kern="1200" dirty="0" err="1">
                <a:solidFill>
                  <a:schemeClr val="tx1"/>
                </a:solidFill>
                <a:effectLst/>
                <a:latin typeface="+mn-lt"/>
                <a:ea typeface="+mn-ea"/>
                <a:cs typeface="+mn-cs"/>
              </a:rPr>
              <a:t>ecological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system</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opens</a:t>
            </a:r>
            <a:r>
              <a:rPr lang="it-IT" sz="1200" kern="1200" dirty="0">
                <a:solidFill>
                  <a:schemeClr val="tx1"/>
                </a:solidFill>
                <a:effectLst/>
                <a:latin typeface="+mn-lt"/>
                <a:ea typeface="+mn-ea"/>
                <a:cs typeface="+mn-cs"/>
              </a:rPr>
              <a:t> a new avenue for </a:t>
            </a:r>
            <a:r>
              <a:rPr lang="it-IT" sz="1200" kern="1200" dirty="0" err="1">
                <a:solidFill>
                  <a:schemeClr val="tx1"/>
                </a:solidFill>
                <a:effectLst/>
                <a:latin typeface="+mn-lt"/>
                <a:ea typeface="+mn-ea"/>
                <a:cs typeface="+mn-cs"/>
              </a:rPr>
              <a:t>research</a:t>
            </a:r>
            <a:r>
              <a:rPr lang="it-IT" sz="1200" kern="1200" dirty="0">
                <a:solidFill>
                  <a:schemeClr val="tx1"/>
                </a:solidFill>
                <a:effectLst/>
                <a:latin typeface="+mn-lt"/>
                <a:ea typeface="+mn-ea"/>
                <a:cs typeface="+mn-cs"/>
              </a:rPr>
              <a:t> and for </a:t>
            </a:r>
            <a:r>
              <a:rPr lang="it-IT" sz="1200" kern="1200" dirty="0" err="1">
                <a:solidFill>
                  <a:schemeClr val="tx1"/>
                </a:solidFill>
                <a:effectLst/>
                <a:latin typeface="+mn-lt"/>
                <a:ea typeface="+mn-ea"/>
                <a:cs typeface="+mn-cs"/>
              </a:rPr>
              <a:t>policies</a:t>
            </a:r>
            <a:r>
              <a:rPr lang="it-IT" sz="1200" kern="1200" dirty="0">
                <a:solidFill>
                  <a:schemeClr val="tx1"/>
                </a:solidFill>
                <a:effectLst/>
                <a:latin typeface="+mn-lt"/>
                <a:ea typeface="+mn-ea"/>
                <a:cs typeface="+mn-cs"/>
              </a:rPr>
              <a:t>. </a:t>
            </a:r>
          </a:p>
          <a:p>
            <a:endParaRPr lang="it-IT" dirty="0"/>
          </a:p>
          <a:p>
            <a:r>
              <a:rPr lang="it-IT" sz="1200" kern="1200" dirty="0" err="1">
                <a:solidFill>
                  <a:schemeClr val="tx1"/>
                </a:solidFill>
                <a:effectLst/>
                <a:latin typeface="+mn-lt"/>
                <a:ea typeface="+mn-ea"/>
                <a:cs typeface="+mn-cs"/>
              </a:rPr>
              <a:t>inthenextdecade</a:t>
            </a:r>
            <a:r>
              <a:rPr lang="it-IT" sz="1200" kern="1200" dirty="0">
                <a:solidFill>
                  <a:schemeClr val="tx1"/>
                </a:solidFill>
                <a:effectLst/>
                <a:latin typeface="+mn-lt"/>
                <a:ea typeface="+mn-ea"/>
                <a:cs typeface="+mn-cs"/>
              </a:rPr>
              <a:t> (World </a:t>
            </a:r>
            <a:r>
              <a:rPr lang="it-IT" sz="1200" kern="1200" dirty="0" err="1">
                <a:solidFill>
                  <a:schemeClr val="tx1"/>
                </a:solidFill>
                <a:effectLst/>
                <a:latin typeface="+mn-lt"/>
                <a:ea typeface="+mn-ea"/>
                <a:cs typeface="+mn-cs"/>
              </a:rPr>
              <a:t>economic</a:t>
            </a:r>
            <a:r>
              <a:rPr lang="it-IT" sz="1200" kern="1200" dirty="0">
                <a:solidFill>
                  <a:schemeClr val="tx1"/>
                </a:solidFill>
                <a:effectLst/>
                <a:latin typeface="+mn-lt"/>
                <a:ea typeface="+mn-ea"/>
                <a:cs typeface="+mn-cs"/>
              </a:rPr>
              <a:t> forum)</a:t>
            </a:r>
          </a:p>
          <a:p>
            <a:endParaRPr lang="it-IT" sz="120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The Living Planet Index (LPI) </a:t>
            </a:r>
            <a:r>
              <a:rPr lang="it-IT" sz="1200" b="0" i="0" kern="1200" dirty="0" err="1">
                <a:solidFill>
                  <a:schemeClr val="tx1"/>
                </a:solidFill>
                <a:effectLst/>
                <a:latin typeface="+mn-lt"/>
                <a:ea typeface="+mn-ea"/>
                <a:cs typeface="+mn-cs"/>
              </a:rPr>
              <a:t>is</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measure</a:t>
            </a:r>
            <a:r>
              <a:rPr lang="it-IT" sz="1200" b="0" i="0" kern="1200" dirty="0">
                <a:solidFill>
                  <a:schemeClr val="tx1"/>
                </a:solidFill>
                <a:effectLst/>
                <a:latin typeface="+mn-lt"/>
                <a:ea typeface="+mn-ea"/>
                <a:cs typeface="+mn-cs"/>
              </a:rPr>
              <a:t> of the state of global </a:t>
            </a:r>
            <a:r>
              <a:rPr lang="it-IT" sz="1200" b="0" i="0" kern="1200" dirty="0" err="1">
                <a:solidFill>
                  <a:schemeClr val="tx1"/>
                </a:solidFill>
                <a:effectLst/>
                <a:latin typeface="+mn-lt"/>
                <a:ea typeface="+mn-ea"/>
                <a:cs typeface="+mn-cs"/>
              </a:rPr>
              <a:t>biological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diversity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based</a:t>
            </a:r>
            <a:r>
              <a:rPr lang="it-IT" sz="1200" b="0" i="0" kern="1200" dirty="0">
                <a:solidFill>
                  <a:schemeClr val="tx1"/>
                </a:solidFill>
                <a:effectLst/>
                <a:latin typeface="+mn-lt"/>
                <a:ea typeface="+mn-ea"/>
                <a:cs typeface="+mn-cs"/>
              </a:rPr>
              <a:t> on </a:t>
            </a:r>
            <a:r>
              <a:rPr lang="it-IT" sz="1200" b="0" i="0" kern="1200" dirty="0" err="1">
                <a:solidFill>
                  <a:schemeClr val="tx1"/>
                </a:solidFill>
                <a:effectLst/>
                <a:latin typeface="+mn-lt"/>
                <a:ea typeface="+mn-ea"/>
                <a:cs typeface="+mn-cs"/>
              </a:rPr>
              <a:t>population</a:t>
            </a:r>
            <a:r>
              <a:rPr lang="it-IT" sz="1200" b="0" i="0" kern="1200" dirty="0">
                <a:solidFill>
                  <a:schemeClr val="tx1"/>
                </a:solidFill>
                <a:effectLst/>
                <a:latin typeface="+mn-lt"/>
                <a:ea typeface="+mn-ea"/>
                <a:cs typeface="+mn-cs"/>
              </a:rPr>
              <a:t> trends of vertebrate </a:t>
            </a:r>
            <a:r>
              <a:rPr lang="it-IT" sz="1200" b="0" i="0" kern="1200" dirty="0" err="1">
                <a:solidFill>
                  <a:schemeClr val="tx1"/>
                </a:solidFill>
                <a:effectLst/>
                <a:latin typeface="+mn-lt"/>
                <a:ea typeface="+mn-ea"/>
                <a:cs typeface="+mn-cs"/>
              </a:rPr>
              <a:t>species</a:t>
            </a:r>
            <a:r>
              <a:rPr lang="it-IT" sz="1200" b="0" i="0" kern="1200" dirty="0">
                <a:solidFill>
                  <a:schemeClr val="tx1"/>
                </a:solidFill>
                <a:effectLst/>
                <a:latin typeface="+mn-lt"/>
                <a:ea typeface="+mn-ea"/>
                <a:cs typeface="+mn-cs"/>
              </a:rPr>
              <a:t> from </a:t>
            </a:r>
            <a:r>
              <a:rPr lang="it-IT" sz="1200" b="0" i="0" kern="1200" dirty="0" err="1">
                <a:solidFill>
                  <a:schemeClr val="tx1"/>
                </a:solidFill>
                <a:effectLst/>
                <a:latin typeface="+mn-lt"/>
                <a:ea typeface="+mn-ea"/>
                <a:cs typeface="+mn-cs"/>
              </a:rPr>
              <a:t>around</a:t>
            </a:r>
            <a:r>
              <a:rPr lang="it-IT" sz="1200" b="0" i="0" kern="1200" dirty="0">
                <a:solidFill>
                  <a:schemeClr val="tx1"/>
                </a:solidFill>
                <a:effectLst/>
                <a:latin typeface="+mn-lt"/>
                <a:ea typeface="+mn-ea"/>
                <a:cs typeface="+mn-cs"/>
              </a:rPr>
              <a:t> the world. </a:t>
            </a:r>
            <a:r>
              <a:rPr lang="it-IT" sz="1200" b="0" i="0" kern="1200" dirty="0" err="1">
                <a:solidFill>
                  <a:schemeClr val="tx1"/>
                </a:solidFill>
                <a:effectLst/>
                <a:latin typeface="+mn-lt"/>
                <a:ea typeface="+mn-ea"/>
                <a:cs typeface="+mn-cs"/>
              </a:rPr>
              <a:t>It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does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this</a:t>
            </a:r>
            <a:r>
              <a:rPr lang="it-IT" sz="1200" b="0" i="0" kern="1200" dirty="0">
                <a:solidFill>
                  <a:schemeClr val="tx1"/>
                </a:solidFill>
                <a:effectLst/>
                <a:latin typeface="+mn-lt"/>
                <a:ea typeface="+mn-ea"/>
                <a:cs typeface="+mn-cs"/>
              </a:rPr>
              <a:t> in </a:t>
            </a:r>
            <a:r>
              <a:rPr lang="it-IT" sz="1200" b="0" i="0" kern="1200" dirty="0" err="1">
                <a:solidFill>
                  <a:schemeClr val="tx1"/>
                </a:solidFill>
                <a:effectLst/>
                <a:latin typeface="+mn-lt"/>
                <a:ea typeface="+mn-ea"/>
                <a:cs typeface="+mn-cs"/>
              </a:rPr>
              <a:t>much</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same</a:t>
            </a:r>
            <a:r>
              <a:rPr lang="it-IT" sz="1200" b="0" i="0" kern="1200" dirty="0">
                <a:solidFill>
                  <a:schemeClr val="tx1"/>
                </a:solidFill>
                <a:effectLst/>
                <a:latin typeface="+mn-lt"/>
                <a:ea typeface="+mn-ea"/>
                <a:cs typeface="+mn-cs"/>
              </a:rPr>
              <a:t> way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a stock market </a:t>
            </a:r>
            <a:r>
              <a:rPr lang="it-IT" sz="1200" b="0" i="0" kern="1200" dirty="0" err="1">
                <a:solidFill>
                  <a:schemeClr val="tx1"/>
                </a:solidFill>
                <a:effectLst/>
                <a:latin typeface="+mn-lt"/>
                <a:ea typeface="+mn-ea"/>
                <a:cs typeface="+mn-cs"/>
              </a:rPr>
              <a:t>index</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tracks</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value</a:t>
            </a:r>
            <a:r>
              <a:rPr lang="it-IT" sz="1200" b="0" i="0" kern="1200" dirty="0">
                <a:solidFill>
                  <a:schemeClr val="tx1"/>
                </a:solidFill>
                <a:effectLst/>
                <a:latin typeface="+mn-lt"/>
                <a:ea typeface="+mn-ea"/>
                <a:cs typeface="+mn-cs"/>
              </a:rPr>
              <a:t> of a set of shares or a </a:t>
            </a:r>
            <a:r>
              <a:rPr lang="it-IT" sz="1200" b="0" i="0" kern="1200" dirty="0" err="1">
                <a:solidFill>
                  <a:schemeClr val="tx1"/>
                </a:solidFill>
                <a:effectLst/>
                <a:latin typeface="+mn-lt"/>
                <a:ea typeface="+mn-ea"/>
                <a:cs typeface="+mn-cs"/>
              </a:rPr>
              <a:t>retail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price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index</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tracks</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cost</a:t>
            </a:r>
            <a:r>
              <a:rPr lang="it-IT" sz="1200" b="0" i="0" kern="1200" dirty="0">
                <a:solidFill>
                  <a:schemeClr val="tx1"/>
                </a:solidFill>
                <a:effectLst/>
                <a:latin typeface="+mn-lt"/>
                <a:ea typeface="+mn-ea"/>
                <a:cs typeface="+mn-cs"/>
              </a:rPr>
              <a:t> of a basket of consumer </a:t>
            </a:r>
            <a:r>
              <a:rPr lang="it-IT" sz="1200" b="0" i="0" kern="1200" dirty="0" err="1">
                <a:solidFill>
                  <a:schemeClr val="tx1"/>
                </a:solidFill>
                <a:effectLst/>
                <a:latin typeface="+mn-lt"/>
                <a:ea typeface="+mn-ea"/>
                <a:cs typeface="+mn-cs"/>
              </a:rPr>
              <a:t>goods</a:t>
            </a:r>
            <a:r>
              <a:rPr lang="it-IT" sz="1200" b="0" i="0" kern="1200" dirty="0">
                <a:solidFill>
                  <a:schemeClr val="tx1"/>
                </a:solidFill>
                <a:effectLst/>
                <a:latin typeface="+mn-lt"/>
                <a:ea typeface="+mn-ea"/>
                <a:cs typeface="+mn-cs"/>
              </a:rPr>
              <a:t>.</a:t>
            </a:r>
            <a:endParaRPr lang="it-IT" dirty="0"/>
          </a:p>
          <a:p>
            <a:endParaRPr lang="it-IT" dirty="0"/>
          </a:p>
        </p:txBody>
      </p:sp>
      <p:sp>
        <p:nvSpPr>
          <p:cNvPr id="4" name="Segnaposto numero diapositiva 3"/>
          <p:cNvSpPr>
            <a:spLocks noGrp="1"/>
          </p:cNvSpPr>
          <p:nvPr>
            <p:ph type="sldNum" sz="quarter" idx="5"/>
          </p:nvPr>
        </p:nvSpPr>
        <p:spPr/>
        <p:txBody>
          <a:bodyPr/>
          <a:lstStyle/>
          <a:p>
            <a:fld id="{B9D85D45-8804-A849-AE7E-44A214BFD1F9}" type="slidenum">
              <a:rPr lang="it-IT" smtClean="0"/>
              <a:t>2</a:t>
            </a:fld>
            <a:endParaRPr lang="it-IT"/>
          </a:p>
        </p:txBody>
      </p:sp>
    </p:spTree>
    <p:extLst>
      <p:ext uri="{BB962C8B-B14F-4D97-AF65-F5344CB8AC3E}">
        <p14:creationId xmlns:p14="http://schemas.microsoft.com/office/powerpoint/2010/main" val="227936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 «</a:t>
            </a:r>
            <a:r>
              <a:rPr lang="en-CA" dirty="0"/>
              <a:t>The diversity of nature maintains humanity’s ability to choose alternatives in the face of an uncertain future</a:t>
            </a:r>
            <a:r>
              <a:rPr lang="it-IT" dirty="0"/>
              <a:t>» (IPBES 2019)</a:t>
            </a:r>
          </a:p>
          <a:p>
            <a:endParaRPr lang="it-IT" dirty="0"/>
          </a:p>
        </p:txBody>
      </p:sp>
      <p:sp>
        <p:nvSpPr>
          <p:cNvPr id="4" name="Segnaposto numero diapositiva 3"/>
          <p:cNvSpPr>
            <a:spLocks noGrp="1"/>
          </p:cNvSpPr>
          <p:nvPr>
            <p:ph type="sldNum" sz="quarter" idx="5"/>
          </p:nvPr>
        </p:nvSpPr>
        <p:spPr/>
        <p:txBody>
          <a:bodyPr/>
          <a:lstStyle/>
          <a:p>
            <a:fld id="{B9D85D45-8804-A849-AE7E-44A214BFD1F9}" type="slidenum">
              <a:rPr lang="it-IT" smtClean="0"/>
              <a:t>4</a:t>
            </a:fld>
            <a:endParaRPr lang="it-IT"/>
          </a:p>
        </p:txBody>
      </p:sp>
    </p:spTree>
    <p:extLst>
      <p:ext uri="{BB962C8B-B14F-4D97-AF65-F5344CB8AC3E}">
        <p14:creationId xmlns:p14="http://schemas.microsoft.com/office/powerpoint/2010/main" val="300752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Transitions</a:t>
            </a:r>
            <a:r>
              <a:rPr lang="it-IT" dirty="0"/>
              <a:t> of the </a:t>
            </a:r>
            <a:r>
              <a:rPr lang="it-IT" dirty="0" err="1"/>
              <a:t>foresight</a:t>
            </a:r>
            <a:r>
              <a:rPr lang="it-IT" dirty="0"/>
              <a:t> are </a:t>
            </a:r>
            <a:r>
              <a:rPr lang="it-IT" dirty="0" err="1"/>
              <a:t>intended</a:t>
            </a:r>
            <a:r>
              <a:rPr lang="it-IT" dirty="0"/>
              <a:t> to generate </a:t>
            </a:r>
            <a:r>
              <a:rPr lang="it-IT" dirty="0" err="1"/>
              <a:t>research</a:t>
            </a:r>
            <a:r>
              <a:rPr lang="it-IT" dirty="0"/>
              <a:t> 	</a:t>
            </a:r>
            <a:r>
              <a:rPr lang="it-IT" dirty="0" err="1"/>
              <a:t>questions</a:t>
            </a:r>
            <a:endParaRPr lang="it-IT" dirty="0"/>
          </a:p>
          <a:p>
            <a:endParaRPr lang="it-IT" dirty="0"/>
          </a:p>
          <a:p>
            <a:endParaRPr lang="it-IT" dirty="0"/>
          </a:p>
        </p:txBody>
      </p:sp>
      <p:sp>
        <p:nvSpPr>
          <p:cNvPr id="4" name="Segnaposto numero diapositiva 3"/>
          <p:cNvSpPr>
            <a:spLocks noGrp="1"/>
          </p:cNvSpPr>
          <p:nvPr>
            <p:ph type="sldNum" sz="quarter" idx="5"/>
          </p:nvPr>
        </p:nvSpPr>
        <p:spPr/>
        <p:txBody>
          <a:bodyPr/>
          <a:lstStyle/>
          <a:p>
            <a:fld id="{B7791F57-3667-844D-BC61-082E475F99C6}" type="slidenum">
              <a:rPr lang="it-IT" smtClean="0"/>
              <a:t>5</a:t>
            </a:fld>
            <a:endParaRPr lang="it-IT"/>
          </a:p>
        </p:txBody>
      </p:sp>
    </p:spTree>
    <p:extLst>
      <p:ext uri="{BB962C8B-B14F-4D97-AF65-F5344CB8AC3E}">
        <p14:creationId xmlns:p14="http://schemas.microsoft.com/office/powerpoint/2010/main" val="605095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bg1">
            <a:alpha val="38000"/>
          </a:schemeClr>
        </a:solid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2EE902B9-C433-F04C-8763-F1ED6442DD7A}"/>
              </a:ext>
            </a:extLst>
          </p:cNvPr>
          <p:cNvSpPr/>
          <p:nvPr/>
        </p:nvSpPr>
        <p:spPr>
          <a:xfrm>
            <a:off x="5287618" y="5049078"/>
            <a:ext cx="6904367" cy="133847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 name="Rettangolo 3">
            <a:extLst>
              <a:ext uri="{FF2B5EF4-FFF2-40B4-BE49-F238E27FC236}">
                <a16:creationId xmlns:a16="http://schemas.microsoft.com/office/drawing/2014/main" id="{201424B0-2E39-0C45-BF66-CCC0B45B755B}"/>
              </a:ext>
            </a:extLst>
          </p:cNvPr>
          <p:cNvSpPr/>
          <p:nvPr/>
        </p:nvSpPr>
        <p:spPr>
          <a:xfrm>
            <a:off x="265044" y="1656524"/>
            <a:ext cx="11926941" cy="24118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 name="Titolo 1">
            <a:extLst>
              <a:ext uri="{FF2B5EF4-FFF2-40B4-BE49-F238E27FC236}">
                <a16:creationId xmlns:a16="http://schemas.microsoft.com/office/drawing/2014/main" id="{DFCA71C0-66DE-4D6D-8176-FC24BD12198F}"/>
              </a:ext>
            </a:extLst>
          </p:cNvPr>
          <p:cNvSpPr>
            <a:spLocks noGrp="1"/>
          </p:cNvSpPr>
          <p:nvPr>
            <p:ph type="ctrTitle" hasCustomPrompt="1"/>
          </p:nvPr>
        </p:nvSpPr>
        <p:spPr>
          <a:xfrm>
            <a:off x="5469775" y="1975275"/>
            <a:ext cx="5818909" cy="546127"/>
          </a:xfrm>
        </p:spPr>
        <p:txBody>
          <a:bodyPr anchor="t">
            <a:noAutofit/>
          </a:bodyPr>
          <a:lstStyle>
            <a:lvl1pPr algn="l">
              <a:defRPr sz="2700" b="1">
                <a:solidFill>
                  <a:schemeClr val="bg1"/>
                </a:solidFill>
                <a:latin typeface="Roboto" panose="02000000000000000000" pitchFamily="2" charset="0"/>
                <a:ea typeface="Roboto" panose="02000000000000000000" pitchFamily="2" charset="0"/>
              </a:defRPr>
            </a:lvl1pPr>
          </a:lstStyle>
          <a:p>
            <a:r>
              <a:rPr lang="it-IT" dirty="0" err="1"/>
              <a:t>Insert</a:t>
            </a:r>
            <a:r>
              <a:rPr lang="it-IT" dirty="0"/>
              <a:t> </a:t>
            </a:r>
            <a:r>
              <a:rPr lang="it-IT" dirty="0" err="1"/>
              <a:t>title</a:t>
            </a:r>
            <a:endParaRPr lang="it-IT" dirty="0"/>
          </a:p>
        </p:txBody>
      </p:sp>
      <p:sp>
        <p:nvSpPr>
          <p:cNvPr id="3" name="Sottotitolo 2">
            <a:extLst>
              <a:ext uri="{FF2B5EF4-FFF2-40B4-BE49-F238E27FC236}">
                <a16:creationId xmlns:a16="http://schemas.microsoft.com/office/drawing/2014/main" id="{5A33DCFF-8AC4-46F7-B2AE-82C5919CDDA2}"/>
              </a:ext>
            </a:extLst>
          </p:cNvPr>
          <p:cNvSpPr>
            <a:spLocks noGrp="1"/>
          </p:cNvSpPr>
          <p:nvPr>
            <p:ph type="subTitle" idx="1" hasCustomPrompt="1"/>
          </p:nvPr>
        </p:nvSpPr>
        <p:spPr>
          <a:xfrm>
            <a:off x="5469758" y="5295209"/>
            <a:ext cx="5818927" cy="907517"/>
          </a:xfrm>
        </p:spPr>
        <p:txBody>
          <a:bodyPr anchor="ctr">
            <a:normAutofit/>
          </a:bodyPr>
          <a:lstStyle>
            <a:lvl1pPr marL="0" indent="0" algn="l">
              <a:lnSpc>
                <a:spcPct val="100000"/>
              </a:lnSpc>
              <a:buNone/>
              <a:defRPr sz="1350" b="1">
                <a:solidFill>
                  <a:schemeClr val="bg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Date and </a:t>
            </a:r>
            <a:r>
              <a:rPr lang="it-IT" dirty="0" err="1"/>
              <a:t>presenters</a:t>
            </a:r>
            <a:endParaRPr lang="it-IT" dirty="0"/>
          </a:p>
        </p:txBody>
      </p:sp>
      <p:pic>
        <p:nvPicPr>
          <p:cNvPr id="15" name="Elemento grafico 14">
            <a:extLst>
              <a:ext uri="{FF2B5EF4-FFF2-40B4-BE49-F238E27FC236}">
                <a16:creationId xmlns:a16="http://schemas.microsoft.com/office/drawing/2014/main" id="{FDEE02E2-A0E4-4547-B207-2156DCC012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54161" y="2207672"/>
            <a:ext cx="2418091" cy="1288403"/>
          </a:xfrm>
          <a:prstGeom prst="rect">
            <a:avLst/>
          </a:prstGeom>
        </p:spPr>
      </p:pic>
      <p:pic>
        <p:nvPicPr>
          <p:cNvPr id="16" name="Elemento grafico 15">
            <a:extLst>
              <a:ext uri="{FF2B5EF4-FFF2-40B4-BE49-F238E27FC236}">
                <a16:creationId xmlns:a16="http://schemas.microsoft.com/office/drawing/2014/main" id="{48AFD7C7-9072-441F-BBEA-6ADB383925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5934" y="2179706"/>
            <a:ext cx="1379340" cy="1331446"/>
          </a:xfrm>
          <a:prstGeom prst="rect">
            <a:avLst/>
          </a:prstGeom>
        </p:spPr>
      </p:pic>
      <p:sp>
        <p:nvSpPr>
          <p:cNvPr id="22" name="Segnaposto testo 21">
            <a:extLst>
              <a:ext uri="{FF2B5EF4-FFF2-40B4-BE49-F238E27FC236}">
                <a16:creationId xmlns:a16="http://schemas.microsoft.com/office/drawing/2014/main" id="{5F116547-A0CD-4F69-A5E6-8D3A5A67FE4B}"/>
              </a:ext>
            </a:extLst>
          </p:cNvPr>
          <p:cNvSpPr>
            <a:spLocks noGrp="1"/>
          </p:cNvSpPr>
          <p:nvPr>
            <p:ph type="body" sz="quarter" idx="10" hasCustomPrompt="1"/>
          </p:nvPr>
        </p:nvSpPr>
        <p:spPr>
          <a:xfrm>
            <a:off x="5469775" y="2879921"/>
            <a:ext cx="5818909" cy="855663"/>
          </a:xfrm>
        </p:spPr>
        <p:txBody>
          <a:bodyPr>
            <a:noAutofit/>
          </a:bodyPr>
          <a:lstStyle>
            <a:lvl1pPr marL="0" indent="0">
              <a:buNone/>
              <a:defRPr sz="1500" b="0" i="1">
                <a:solidFill>
                  <a:schemeClr val="bg1"/>
                </a:solidFill>
                <a:latin typeface="Montserrat Medium" panose="00000600000000000000" pitchFamily="2" charset="0"/>
                <a:ea typeface="Roboto" panose="02000000000000000000" pitchFamily="2" charset="0"/>
              </a:defRPr>
            </a:lvl1pPr>
            <a:lvl2pPr>
              <a:defRPr sz="825">
                <a:solidFill>
                  <a:schemeClr val="bg1"/>
                </a:solidFill>
                <a:latin typeface="Montserrat Medium" panose="00000600000000000000" pitchFamily="2" charset="0"/>
                <a:ea typeface="Roboto" panose="02000000000000000000" pitchFamily="2" charset="0"/>
              </a:defRPr>
            </a:lvl2pPr>
            <a:lvl3pPr>
              <a:defRPr sz="825">
                <a:solidFill>
                  <a:schemeClr val="bg1"/>
                </a:solidFill>
                <a:latin typeface="Montserrat Medium" panose="00000600000000000000" pitchFamily="2" charset="0"/>
                <a:ea typeface="Roboto" panose="02000000000000000000" pitchFamily="2" charset="0"/>
              </a:defRPr>
            </a:lvl3pPr>
            <a:lvl4pPr>
              <a:defRPr sz="825">
                <a:solidFill>
                  <a:schemeClr val="bg1"/>
                </a:solidFill>
                <a:latin typeface="Montserrat Medium" panose="00000600000000000000" pitchFamily="2" charset="0"/>
                <a:ea typeface="Roboto" panose="02000000000000000000" pitchFamily="2" charset="0"/>
              </a:defRPr>
            </a:lvl4pPr>
            <a:lvl5pPr>
              <a:defRPr sz="825">
                <a:solidFill>
                  <a:schemeClr val="bg1"/>
                </a:solidFill>
                <a:latin typeface="Montserrat Medium" panose="00000600000000000000" pitchFamily="2" charset="0"/>
                <a:ea typeface="Roboto" panose="02000000000000000000" pitchFamily="2" charset="0"/>
              </a:defRPr>
            </a:lvl5pPr>
          </a:lstStyle>
          <a:p>
            <a:pPr lvl="0"/>
            <a:r>
              <a:rPr lang="it-IT" dirty="0"/>
              <a:t>Sub-</a:t>
            </a:r>
            <a:r>
              <a:rPr lang="it-IT" dirty="0" err="1"/>
              <a:t>title</a:t>
            </a:r>
            <a:endParaRPr lang="it-IT" dirty="0"/>
          </a:p>
        </p:txBody>
      </p:sp>
    </p:spTree>
    <p:extLst>
      <p:ext uri="{BB962C8B-B14F-4D97-AF65-F5344CB8AC3E}">
        <p14:creationId xmlns:p14="http://schemas.microsoft.com/office/powerpoint/2010/main" val="375987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4812FB7-A716-4973-AEC1-13FC25F2F5DC}"/>
              </a:ext>
            </a:extLst>
          </p:cNvPr>
          <p:cNvSpPr/>
          <p:nvPr/>
        </p:nvSpPr>
        <p:spPr>
          <a:xfrm>
            <a:off x="-114299" y="9137"/>
            <a:ext cx="12677775" cy="7162800"/>
          </a:xfrm>
          <a:prstGeom prst="rect">
            <a:avLst/>
          </a:prstGeom>
          <a:solidFill>
            <a:srgbClr val="06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 name="Titolo 1">
            <a:extLst>
              <a:ext uri="{FF2B5EF4-FFF2-40B4-BE49-F238E27FC236}">
                <a16:creationId xmlns:a16="http://schemas.microsoft.com/office/drawing/2014/main" id="{90CE3CF3-6519-49E7-8566-B58FF3A4EB87}"/>
              </a:ext>
            </a:extLst>
          </p:cNvPr>
          <p:cNvSpPr>
            <a:spLocks noGrp="1"/>
          </p:cNvSpPr>
          <p:nvPr>
            <p:ph type="title" hasCustomPrompt="1"/>
          </p:nvPr>
        </p:nvSpPr>
        <p:spPr>
          <a:xfrm>
            <a:off x="1077033" y="1531961"/>
            <a:ext cx="4157027" cy="2161734"/>
          </a:xfrm>
        </p:spPr>
        <p:txBody>
          <a:bodyPr anchor="t">
            <a:normAutofit/>
          </a:bodyPr>
          <a:lstStyle>
            <a:lvl1pPr>
              <a:defRPr sz="3600" b="1">
                <a:solidFill>
                  <a:schemeClr val="bg1"/>
                </a:solidFill>
                <a:latin typeface="Roboto" panose="02000000000000000000" pitchFamily="2" charset="0"/>
                <a:ea typeface="Roboto" panose="02000000000000000000" pitchFamily="2" charset="0"/>
              </a:defRPr>
            </a:lvl1pPr>
          </a:lstStyle>
          <a:p>
            <a:r>
              <a:rPr lang="it-IT" dirty="0"/>
              <a:t>Thanks for </a:t>
            </a:r>
            <a:r>
              <a:rPr lang="it-IT" dirty="0" err="1"/>
              <a:t>your</a:t>
            </a:r>
            <a:r>
              <a:rPr lang="it-IT" dirty="0"/>
              <a:t> </a:t>
            </a:r>
            <a:r>
              <a:rPr lang="it-IT" dirty="0" err="1"/>
              <a:t>attention</a:t>
            </a:r>
            <a:endParaRPr lang="it-IT" dirty="0"/>
          </a:p>
        </p:txBody>
      </p:sp>
      <p:sp>
        <p:nvSpPr>
          <p:cNvPr id="7" name="Sottotitolo 2">
            <a:extLst>
              <a:ext uri="{FF2B5EF4-FFF2-40B4-BE49-F238E27FC236}">
                <a16:creationId xmlns:a16="http://schemas.microsoft.com/office/drawing/2014/main" id="{D43F6B1F-7523-437F-A628-48430644FED6}"/>
              </a:ext>
            </a:extLst>
          </p:cNvPr>
          <p:cNvSpPr>
            <a:spLocks noGrp="1"/>
          </p:cNvSpPr>
          <p:nvPr>
            <p:ph type="subTitle" idx="1" hasCustomPrompt="1"/>
          </p:nvPr>
        </p:nvSpPr>
        <p:spPr>
          <a:xfrm>
            <a:off x="6501313" y="1536001"/>
            <a:ext cx="4794913" cy="1410838"/>
          </a:xfrm>
        </p:spPr>
        <p:txBody>
          <a:bodyPr anchor="ctr">
            <a:normAutofit/>
          </a:bodyPr>
          <a:lstStyle>
            <a:lvl1pPr marL="0" indent="0" algn="r">
              <a:lnSpc>
                <a:spcPct val="100000"/>
              </a:lnSpc>
              <a:buNone/>
              <a:defRPr sz="1200" b="1">
                <a:solidFill>
                  <a:schemeClr val="bg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Date and </a:t>
            </a:r>
            <a:r>
              <a:rPr lang="it-IT" dirty="0" err="1"/>
              <a:t>presenters</a:t>
            </a:r>
            <a:endParaRPr lang="it-IT" dirty="0"/>
          </a:p>
        </p:txBody>
      </p:sp>
      <p:pic>
        <p:nvPicPr>
          <p:cNvPr id="8" name="Elemento grafico 7">
            <a:extLst>
              <a:ext uri="{FF2B5EF4-FFF2-40B4-BE49-F238E27FC236}">
                <a16:creationId xmlns:a16="http://schemas.microsoft.com/office/drawing/2014/main" id="{C63C5463-0917-4A96-AF13-06650B2B85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1627" y="1206360"/>
            <a:ext cx="1741967" cy="85061"/>
          </a:xfrm>
          <a:prstGeom prst="rect">
            <a:avLst/>
          </a:prstGeom>
        </p:spPr>
      </p:pic>
      <p:pic>
        <p:nvPicPr>
          <p:cNvPr id="5" name="Elemento grafico 4">
            <a:extLst>
              <a:ext uri="{FF2B5EF4-FFF2-40B4-BE49-F238E27FC236}">
                <a16:creationId xmlns:a16="http://schemas.microsoft.com/office/drawing/2014/main" id="{EAAE4931-194A-4FAD-8738-60BE7F412C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81875" y="5816742"/>
            <a:ext cx="3871912" cy="417370"/>
          </a:xfrm>
          <a:prstGeom prst="rect">
            <a:avLst/>
          </a:prstGeom>
        </p:spPr>
      </p:pic>
      <p:pic>
        <p:nvPicPr>
          <p:cNvPr id="9" name="Elemento grafico 8">
            <a:extLst>
              <a:ext uri="{FF2B5EF4-FFF2-40B4-BE49-F238E27FC236}">
                <a16:creationId xmlns:a16="http://schemas.microsoft.com/office/drawing/2014/main" id="{B830E1AF-57A7-48D4-BDA8-D428790E51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76392" y="4416261"/>
            <a:ext cx="3847641" cy="990404"/>
          </a:xfrm>
          <a:prstGeom prst="rect">
            <a:avLst/>
          </a:prstGeom>
        </p:spPr>
      </p:pic>
      <p:pic>
        <p:nvPicPr>
          <p:cNvPr id="6" name="Elemento grafico 5">
            <a:extLst>
              <a:ext uri="{FF2B5EF4-FFF2-40B4-BE49-F238E27FC236}">
                <a16:creationId xmlns:a16="http://schemas.microsoft.com/office/drawing/2014/main" id="{851CB5FE-9895-4D32-955D-2FBC74E073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7035" y="4387590"/>
            <a:ext cx="3416311" cy="1814915"/>
          </a:xfrm>
          <a:prstGeom prst="rect">
            <a:avLst/>
          </a:prstGeom>
        </p:spPr>
      </p:pic>
    </p:spTree>
    <p:extLst>
      <p:ext uri="{BB962C8B-B14F-4D97-AF65-F5344CB8AC3E}">
        <p14:creationId xmlns:p14="http://schemas.microsoft.com/office/powerpoint/2010/main" val="339464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over">
    <p:bg>
      <p:bgPr>
        <a:solidFill>
          <a:schemeClr val="bg1">
            <a:alpha val="38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CA71C0-66DE-4D6D-8176-FC24BD12198F}"/>
              </a:ext>
            </a:extLst>
          </p:cNvPr>
          <p:cNvSpPr>
            <a:spLocks noGrp="1"/>
          </p:cNvSpPr>
          <p:nvPr>
            <p:ph type="ctrTitle" hasCustomPrompt="1"/>
          </p:nvPr>
        </p:nvSpPr>
        <p:spPr>
          <a:xfrm>
            <a:off x="5469775" y="1975275"/>
            <a:ext cx="5818909" cy="1794869"/>
          </a:xfrm>
        </p:spPr>
        <p:txBody>
          <a:bodyPr anchor="t">
            <a:noAutofit/>
          </a:bodyPr>
          <a:lstStyle>
            <a:lvl1pPr algn="l">
              <a:defRPr sz="2700" b="1">
                <a:solidFill>
                  <a:schemeClr val="bg1"/>
                </a:solidFill>
                <a:latin typeface="Roboto" panose="02000000000000000000" pitchFamily="2" charset="0"/>
                <a:ea typeface="Roboto" panose="02000000000000000000" pitchFamily="2" charset="0"/>
              </a:defRPr>
            </a:lvl1pPr>
          </a:lstStyle>
          <a:p>
            <a:r>
              <a:rPr lang="it-IT" dirty="0" err="1"/>
              <a:t>Insert</a:t>
            </a:r>
            <a:r>
              <a:rPr lang="it-IT" dirty="0"/>
              <a:t> </a:t>
            </a:r>
            <a:r>
              <a:rPr lang="it-IT" dirty="0" err="1"/>
              <a:t>title</a:t>
            </a:r>
            <a:endParaRPr lang="it-IT" dirty="0"/>
          </a:p>
        </p:txBody>
      </p:sp>
      <p:sp>
        <p:nvSpPr>
          <p:cNvPr id="3" name="Sottotitolo 2">
            <a:extLst>
              <a:ext uri="{FF2B5EF4-FFF2-40B4-BE49-F238E27FC236}">
                <a16:creationId xmlns:a16="http://schemas.microsoft.com/office/drawing/2014/main" id="{5A33DCFF-8AC4-46F7-B2AE-82C5919CDDA2}"/>
              </a:ext>
            </a:extLst>
          </p:cNvPr>
          <p:cNvSpPr>
            <a:spLocks noGrp="1"/>
          </p:cNvSpPr>
          <p:nvPr>
            <p:ph type="subTitle" idx="1" hasCustomPrompt="1"/>
          </p:nvPr>
        </p:nvSpPr>
        <p:spPr>
          <a:xfrm>
            <a:off x="5469758" y="5295209"/>
            <a:ext cx="5818927" cy="907517"/>
          </a:xfrm>
        </p:spPr>
        <p:txBody>
          <a:bodyPr anchor="ctr">
            <a:normAutofit/>
          </a:bodyPr>
          <a:lstStyle>
            <a:lvl1pPr marL="0" indent="0" algn="l">
              <a:lnSpc>
                <a:spcPct val="100000"/>
              </a:lnSpc>
              <a:buNone/>
              <a:defRPr sz="1350" b="1">
                <a:solidFill>
                  <a:schemeClr val="bg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Date and </a:t>
            </a:r>
            <a:r>
              <a:rPr lang="it-IT" dirty="0" err="1"/>
              <a:t>presenters</a:t>
            </a:r>
            <a:endParaRPr lang="it-IT" dirty="0"/>
          </a:p>
        </p:txBody>
      </p:sp>
    </p:spTree>
    <p:extLst>
      <p:ext uri="{BB962C8B-B14F-4D97-AF65-F5344CB8AC3E}">
        <p14:creationId xmlns:p14="http://schemas.microsoft.com/office/powerpoint/2010/main" val="2349407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B84A3DF9-B448-644E-85BF-A1BFD3CF5B4D}"/>
              </a:ext>
            </a:extLst>
          </p:cNvPr>
          <p:cNvSpPr>
            <a:spLocks noGrp="1" noChangeArrowheads="1"/>
          </p:cNvSpPr>
          <p:nvPr>
            <p:ph type="ftr" sz="quarter" idx="10"/>
          </p:nvPr>
        </p:nvSpPr>
        <p:spPr>
          <a:ln/>
        </p:spPr>
        <p:txBody>
          <a:bodyPr/>
          <a:lstStyle>
            <a:lvl1pPr>
              <a:defRPr/>
            </a:lvl1pPr>
          </a:lstStyle>
          <a:p>
            <a:endParaRPr lang="it-IT"/>
          </a:p>
        </p:txBody>
      </p:sp>
    </p:spTree>
    <p:extLst>
      <p:ext uri="{BB962C8B-B14F-4D97-AF65-F5344CB8AC3E}">
        <p14:creationId xmlns:p14="http://schemas.microsoft.com/office/powerpoint/2010/main" val="2059455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only text">
    <p:spTree>
      <p:nvGrpSpPr>
        <p:cNvPr id="1" name=""/>
        <p:cNvGrpSpPr/>
        <p:nvPr/>
      </p:nvGrpSpPr>
      <p:grpSpPr>
        <a:xfrm>
          <a:off x="0" y="0"/>
          <a:ext cx="0" cy="0"/>
          <a:chOff x="0" y="0"/>
          <a:chExt cx="0" cy="0"/>
        </a:xfrm>
      </p:grpSpPr>
      <p:sp>
        <p:nvSpPr>
          <p:cNvPr id="20" name="Segnaposto contenuto 2">
            <a:extLst>
              <a:ext uri="{FF2B5EF4-FFF2-40B4-BE49-F238E27FC236}">
                <a16:creationId xmlns:a16="http://schemas.microsoft.com/office/drawing/2014/main" id="{B10991BF-DC6D-44AC-BFB5-4786FE3F19C6}"/>
              </a:ext>
            </a:extLst>
          </p:cNvPr>
          <p:cNvSpPr>
            <a:spLocks noGrp="1"/>
          </p:cNvSpPr>
          <p:nvPr>
            <p:ph idx="10" hasCustomPrompt="1"/>
          </p:nvPr>
        </p:nvSpPr>
        <p:spPr>
          <a:xfrm>
            <a:off x="1004451" y="1709530"/>
            <a:ext cx="10025634" cy="4346713"/>
          </a:xfrm>
        </p:spPr>
        <p:txBody>
          <a:bodyPr lIns="46800" rIns="46800">
            <a:normAutofit/>
          </a:bodyPr>
          <a:lstStyle>
            <a:lvl1pPr marL="0" indent="0" algn="just">
              <a:lnSpc>
                <a:spcPct val="100000"/>
              </a:lnSpc>
              <a:spcBef>
                <a:spcPts val="0"/>
              </a:spcBef>
              <a:buNone/>
              <a:defRPr sz="2400">
                <a:latin typeface="Montserrat Medium" panose="00000600000000000000" pitchFamily="2" charset="0"/>
              </a:defRPr>
            </a:lvl1pPr>
            <a:lvl2pPr>
              <a:defRPr sz="1100">
                <a:latin typeface="Montserrat SemiBold" panose="00000700000000000000" pitchFamily="2" charset="0"/>
              </a:defRPr>
            </a:lvl2pPr>
            <a:lvl3pPr>
              <a:defRPr sz="1100">
                <a:latin typeface="Montserrat SemiBold" panose="00000700000000000000" pitchFamily="2" charset="0"/>
              </a:defRPr>
            </a:lvl3pPr>
            <a:lvl4pPr>
              <a:defRPr sz="1100">
                <a:latin typeface="Montserrat SemiBold" panose="00000700000000000000" pitchFamily="2" charset="0"/>
              </a:defRPr>
            </a:lvl4pPr>
            <a:lvl5pPr>
              <a:defRPr sz="1100">
                <a:latin typeface="Montserrat SemiBold" panose="00000700000000000000" pitchFamily="2" charset="0"/>
              </a:defRPr>
            </a:lvl5pPr>
          </a:lstStyle>
          <a:p>
            <a:pPr lvl="0"/>
            <a:r>
              <a:rPr lang="it-IT" dirty="0" err="1"/>
              <a:t>Insert</a:t>
            </a:r>
            <a:r>
              <a:rPr lang="it-IT" dirty="0"/>
              <a:t> text </a:t>
            </a:r>
            <a:r>
              <a:rPr lang="it-IT" dirty="0" err="1"/>
              <a:t>here</a:t>
            </a:r>
            <a:endParaRPr lang="it-IT" dirty="0"/>
          </a:p>
        </p:txBody>
      </p:sp>
      <p:sp>
        <p:nvSpPr>
          <p:cNvPr id="24" name="Titolo 1">
            <a:extLst>
              <a:ext uri="{FF2B5EF4-FFF2-40B4-BE49-F238E27FC236}">
                <a16:creationId xmlns:a16="http://schemas.microsoft.com/office/drawing/2014/main" id="{501DF485-362A-43C7-ADF5-D560B5BD8AA1}"/>
              </a:ext>
            </a:extLst>
          </p:cNvPr>
          <p:cNvSpPr>
            <a:spLocks noGrp="1"/>
          </p:cNvSpPr>
          <p:nvPr>
            <p:ph type="title" hasCustomPrompt="1"/>
          </p:nvPr>
        </p:nvSpPr>
        <p:spPr>
          <a:xfrm>
            <a:off x="1004451" y="599878"/>
            <a:ext cx="9992382" cy="573139"/>
          </a:xfrm>
        </p:spPr>
        <p:txBody>
          <a:bodyPr anchor="t">
            <a:normAutofit/>
          </a:bodyPr>
          <a:lstStyle>
            <a:lvl1pPr>
              <a:defRPr sz="3600" b="1">
                <a:latin typeface="Roboto" panose="02000000000000000000" pitchFamily="2" charset="0"/>
                <a:ea typeface="Roboto" panose="02000000000000000000" pitchFamily="2" charset="0"/>
              </a:defRPr>
            </a:lvl1pPr>
          </a:lstStyle>
          <a:p>
            <a:r>
              <a:rPr lang="it-IT" dirty="0" err="1"/>
              <a:t>Insert</a:t>
            </a:r>
            <a:r>
              <a:rPr lang="it-IT" dirty="0"/>
              <a:t> </a:t>
            </a:r>
            <a:r>
              <a:rPr lang="it-IT" dirty="0" err="1"/>
              <a:t>title</a:t>
            </a:r>
            <a:endParaRPr lang="it-IT" dirty="0"/>
          </a:p>
        </p:txBody>
      </p:sp>
      <p:pic>
        <p:nvPicPr>
          <p:cNvPr id="9" name="Elemento grafico 8">
            <a:extLst>
              <a:ext uri="{FF2B5EF4-FFF2-40B4-BE49-F238E27FC236}">
                <a16:creationId xmlns:a16="http://schemas.microsoft.com/office/drawing/2014/main" id="{55CDE567-1324-432D-A7F8-A7F9E58C8A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6571622"/>
            <a:ext cx="5678818" cy="102923"/>
          </a:xfrm>
          <a:prstGeom prst="rect">
            <a:avLst/>
          </a:prstGeom>
        </p:spPr>
      </p:pic>
      <p:pic>
        <p:nvPicPr>
          <p:cNvPr id="10" name="Elemento grafico 9">
            <a:extLst>
              <a:ext uri="{FF2B5EF4-FFF2-40B4-BE49-F238E27FC236}">
                <a16:creationId xmlns:a16="http://schemas.microsoft.com/office/drawing/2014/main" id="{D52DCDFC-5168-46D4-B91F-D703B3AB5D9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 r="66083" b="-26732"/>
          <a:stretch/>
        </p:blipFill>
        <p:spPr>
          <a:xfrm>
            <a:off x="10242871" y="6367210"/>
            <a:ext cx="1822843" cy="454070"/>
          </a:xfrm>
          <a:prstGeom prst="rect">
            <a:avLst/>
          </a:prstGeom>
        </p:spPr>
      </p:pic>
    </p:spTree>
    <p:extLst>
      <p:ext uri="{BB962C8B-B14F-4D97-AF65-F5344CB8AC3E}">
        <p14:creationId xmlns:p14="http://schemas.microsoft.com/office/powerpoint/2010/main" val="4215754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Outlin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30681" b="31900"/>
          <a:stretch/>
        </p:blipFill>
        <p:spPr>
          <a:xfrm>
            <a:off x="8773181" y="205960"/>
            <a:ext cx="3322842" cy="1235555"/>
          </a:xfrm>
          <a:prstGeom prst="rect">
            <a:avLst/>
          </a:prstGeom>
        </p:spPr>
      </p:pic>
      <p:sp>
        <p:nvSpPr>
          <p:cNvPr id="12" name="Title 1">
            <a:extLst>
              <a:ext uri="{FF2B5EF4-FFF2-40B4-BE49-F238E27FC236}">
                <a16:creationId xmlns:a16="http://schemas.microsoft.com/office/drawing/2014/main" id="{CA21E3ED-E988-4F01-9CE5-26EAAC5C9A92}"/>
              </a:ext>
            </a:extLst>
          </p:cNvPr>
          <p:cNvSpPr>
            <a:spLocks noGrp="1"/>
          </p:cNvSpPr>
          <p:nvPr>
            <p:ph type="title" hasCustomPrompt="1"/>
          </p:nvPr>
        </p:nvSpPr>
        <p:spPr>
          <a:xfrm>
            <a:off x="812959" y="288912"/>
            <a:ext cx="10244192" cy="997744"/>
          </a:xfrm>
        </p:spPr>
        <p:txBody>
          <a:bodyPr>
            <a:normAutofit/>
          </a:bodyPr>
          <a:lstStyle>
            <a:lvl1pPr>
              <a:defRPr lang="en-US" sz="3600" b="1" strike="noStrike" kern="1200" normalizeH="0" baseline="0" dirty="0">
                <a:solidFill>
                  <a:srgbClr val="00958F"/>
                </a:solidFill>
                <a:latin typeface="+mj-lt"/>
                <a:ea typeface="+mj-ea"/>
                <a:cs typeface="+mj-cs"/>
              </a:defRPr>
            </a:lvl1pPr>
          </a:lstStyle>
          <a:p>
            <a:r>
              <a:rPr lang="en-US"/>
              <a:t>Outline</a:t>
            </a:r>
            <a:endParaRPr lang="en-GB"/>
          </a:p>
        </p:txBody>
      </p:sp>
      <p:sp>
        <p:nvSpPr>
          <p:cNvPr id="18" name="Slide Number Placeholder 5">
            <a:extLst>
              <a:ext uri="{FF2B5EF4-FFF2-40B4-BE49-F238E27FC236}">
                <a16:creationId xmlns:a16="http://schemas.microsoft.com/office/drawing/2014/main" id="{04610A98-0ECE-43B2-BD32-FEDE907F280E}"/>
              </a:ext>
            </a:extLst>
          </p:cNvPr>
          <p:cNvSpPr>
            <a:spLocks noGrp="1"/>
          </p:cNvSpPr>
          <p:nvPr>
            <p:ph type="sldNum" sz="quarter" idx="12"/>
          </p:nvPr>
        </p:nvSpPr>
        <p:spPr>
          <a:xfrm>
            <a:off x="10847022" y="6021092"/>
            <a:ext cx="768349" cy="365125"/>
          </a:xfrm>
        </p:spPr>
        <p:txBody>
          <a:bodyPr/>
          <a:lstStyle>
            <a:lvl1pPr>
              <a:defRPr b="1">
                <a:solidFill>
                  <a:srgbClr val="00958F"/>
                </a:solidFill>
                <a:latin typeface="Arial" panose="020B0604020202020204" pitchFamily="34" charset="0"/>
                <a:cs typeface="Arial" panose="020B0604020202020204" pitchFamily="34" charset="0"/>
              </a:defRPr>
            </a:lvl1pPr>
          </a:lstStyle>
          <a:p>
            <a:fld id="{554FD0DC-BBAA-FB4F-BC0D-CCFE103390ED}" type="slidenum">
              <a:rPr lang="it-IT" smtClean="0"/>
              <a:t>‹N›</a:t>
            </a:fld>
            <a:endParaRPr lang="it-IT"/>
          </a:p>
        </p:txBody>
      </p:sp>
      <p:sp>
        <p:nvSpPr>
          <p:cNvPr id="8" name="Rectangle 7"/>
          <p:cNvSpPr/>
          <p:nvPr/>
        </p:nvSpPr>
        <p:spPr>
          <a:xfrm>
            <a:off x="0" y="184"/>
            <a:ext cx="530942" cy="6857816"/>
          </a:xfrm>
          <a:prstGeom prst="rect">
            <a:avLst/>
          </a:prstGeom>
          <a:solidFill>
            <a:srgbClr val="00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3549445" y="2317825"/>
            <a:ext cx="7629832"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MOVING | Mountain Valorization through Interconnectedness</a:t>
            </a:r>
            <a:r>
              <a:rPr lang="en-US" sz="1200" baseline="0">
                <a:solidFill>
                  <a:schemeClr val="bg1"/>
                </a:solidFill>
                <a:latin typeface="Arial" panose="020B0604020202020204" pitchFamily="34" charset="0"/>
                <a:cs typeface="Arial" panose="020B0604020202020204" pitchFamily="34" charset="0"/>
              </a:rPr>
              <a:t> and Green Growth</a:t>
            </a:r>
            <a:endParaRPr lang="en-US" sz="120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412" r="3161"/>
          <a:stretch/>
        </p:blipFill>
        <p:spPr>
          <a:xfrm>
            <a:off x="0" y="5791200"/>
            <a:ext cx="12192000" cy="996291"/>
          </a:xfrm>
          <a:prstGeom prst="rect">
            <a:avLst/>
          </a:prstGeom>
        </p:spPr>
      </p:pic>
    </p:spTree>
    <p:extLst>
      <p:ext uri="{BB962C8B-B14F-4D97-AF65-F5344CB8AC3E}">
        <p14:creationId xmlns:p14="http://schemas.microsoft.com/office/powerpoint/2010/main" val="2709379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E3FC63BA-386C-CA43-A533-AB0E14964DD6}"/>
              </a:ext>
            </a:extLst>
          </p:cNvPr>
          <p:cNvSpPr>
            <a:spLocks noGrp="1" noChangeArrowheads="1"/>
          </p:cNvSpPr>
          <p:nvPr>
            <p:ph type="ftr" sz="quarter" idx="10"/>
          </p:nvPr>
        </p:nvSpPr>
        <p:spPr>
          <a:ln/>
        </p:spPr>
        <p:txBody>
          <a:bodyPr/>
          <a:lstStyle>
            <a:lvl1pPr>
              <a:defRPr/>
            </a:lvl1pPr>
          </a:lstStyle>
          <a:p>
            <a:endParaRPr lang="it-IT"/>
          </a:p>
        </p:txBody>
      </p:sp>
    </p:spTree>
    <p:extLst>
      <p:ext uri="{BB962C8B-B14F-4D97-AF65-F5344CB8AC3E}">
        <p14:creationId xmlns:p14="http://schemas.microsoft.com/office/powerpoint/2010/main" val="415586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CD65BB-9550-BE4A-B5D7-85FDB780905C}"/>
              </a:ext>
            </a:extLst>
          </p:cNvPr>
          <p:cNvSpPr>
            <a:spLocks noGrp="1"/>
          </p:cNvSpPr>
          <p:nvPr>
            <p:ph type="ctrTitle"/>
          </p:nvPr>
        </p:nvSpPr>
        <p:spPr>
          <a:xfrm>
            <a:off x="1524000" y="1122363"/>
            <a:ext cx="9144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0794B5A-72FF-AD41-8929-0FA7A139694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2943EDA-E3E3-5F42-87E5-639A9EF9837C}"/>
              </a:ext>
            </a:extLst>
          </p:cNvPr>
          <p:cNvSpPr>
            <a:spLocks noGrp="1"/>
          </p:cNvSpPr>
          <p:nvPr>
            <p:ph type="dt" sz="half" idx="10"/>
          </p:nvPr>
        </p:nvSpPr>
        <p:spPr/>
        <p:txBody>
          <a:bodyPr/>
          <a:lstStyle/>
          <a:p>
            <a:fld id="{02859136-696F-E744-BEEC-45602A3D6EE2}" type="datetimeFigureOut">
              <a:rPr lang="it-IT" smtClean="0"/>
              <a:t>23/09/20</a:t>
            </a:fld>
            <a:endParaRPr lang="it-IT"/>
          </a:p>
        </p:txBody>
      </p:sp>
      <p:sp>
        <p:nvSpPr>
          <p:cNvPr id="5" name="Segnaposto piè di pagina 4">
            <a:extLst>
              <a:ext uri="{FF2B5EF4-FFF2-40B4-BE49-F238E27FC236}">
                <a16:creationId xmlns:a16="http://schemas.microsoft.com/office/drawing/2014/main" id="{F8F08B19-E400-B147-8884-2B60F61609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613A45-3E07-1F46-8A55-706E3A09610D}"/>
              </a:ext>
            </a:extLst>
          </p:cNvPr>
          <p:cNvSpPr>
            <a:spLocks noGrp="1"/>
          </p:cNvSpPr>
          <p:nvPr>
            <p:ph type="sldNum" sz="quarter" idx="12"/>
          </p:nvPr>
        </p:nvSpPr>
        <p:spPr/>
        <p:txBody>
          <a:bodyPr/>
          <a:lstStyle/>
          <a:p>
            <a:fld id="{C4596BA2-D466-BD4C-8FD5-8145E9CD264A}" type="slidenum">
              <a:rPr lang="it-IT" smtClean="0"/>
              <a:t>‹N›</a:t>
            </a:fld>
            <a:endParaRPr lang="it-IT"/>
          </a:p>
        </p:txBody>
      </p:sp>
    </p:spTree>
    <p:extLst>
      <p:ext uri="{BB962C8B-B14F-4D97-AF65-F5344CB8AC3E}">
        <p14:creationId xmlns:p14="http://schemas.microsoft.com/office/powerpoint/2010/main" val="234532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 1 photo">
    <p:spTree>
      <p:nvGrpSpPr>
        <p:cNvPr id="1" name=""/>
        <p:cNvGrpSpPr/>
        <p:nvPr/>
      </p:nvGrpSpPr>
      <p:grpSpPr>
        <a:xfrm>
          <a:off x="0" y="0"/>
          <a:ext cx="0" cy="0"/>
          <a:chOff x="0" y="0"/>
          <a:chExt cx="0" cy="0"/>
        </a:xfrm>
      </p:grpSpPr>
      <p:pic>
        <p:nvPicPr>
          <p:cNvPr id="8" name="Elemento grafico 7">
            <a:extLst>
              <a:ext uri="{FF2B5EF4-FFF2-40B4-BE49-F238E27FC236}">
                <a16:creationId xmlns:a16="http://schemas.microsoft.com/office/drawing/2014/main" id="{C587E280-DD3B-4956-BB2A-650A68CA33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6571624"/>
            <a:ext cx="5678819" cy="102923"/>
          </a:xfrm>
          <a:prstGeom prst="rect">
            <a:avLst/>
          </a:prstGeom>
        </p:spPr>
      </p:pic>
      <p:sp>
        <p:nvSpPr>
          <p:cNvPr id="10" name="Segnaposto immagine 9">
            <a:extLst>
              <a:ext uri="{FF2B5EF4-FFF2-40B4-BE49-F238E27FC236}">
                <a16:creationId xmlns:a16="http://schemas.microsoft.com/office/drawing/2014/main" id="{B379D3C8-0402-47F5-A6A0-0B0CF1C471DD}"/>
              </a:ext>
            </a:extLst>
          </p:cNvPr>
          <p:cNvSpPr>
            <a:spLocks noGrp="1"/>
          </p:cNvSpPr>
          <p:nvPr>
            <p:ph type="pic" sz="quarter" idx="10"/>
          </p:nvPr>
        </p:nvSpPr>
        <p:spPr>
          <a:xfrm>
            <a:off x="1037707" y="0"/>
            <a:ext cx="4641112" cy="6034126"/>
          </a:xfrm>
        </p:spPr>
        <p:txBody>
          <a:bodyPr/>
          <a:lstStyle/>
          <a:p>
            <a:r>
              <a:rPr lang="it-IT"/>
              <a:t>Fare clic sull'icona per inserire un'immagine</a:t>
            </a:r>
          </a:p>
        </p:txBody>
      </p:sp>
      <p:sp>
        <p:nvSpPr>
          <p:cNvPr id="11" name="Segnaposto contenuto 2">
            <a:extLst>
              <a:ext uri="{FF2B5EF4-FFF2-40B4-BE49-F238E27FC236}">
                <a16:creationId xmlns:a16="http://schemas.microsoft.com/office/drawing/2014/main" id="{A4F3D023-B625-4519-BED6-9D7B2B99A28A}"/>
              </a:ext>
            </a:extLst>
          </p:cNvPr>
          <p:cNvSpPr>
            <a:spLocks noGrp="1"/>
          </p:cNvSpPr>
          <p:nvPr>
            <p:ph idx="1" hasCustomPrompt="1"/>
          </p:nvPr>
        </p:nvSpPr>
        <p:spPr>
          <a:xfrm>
            <a:off x="6389427" y="1808984"/>
            <a:ext cx="4641111" cy="3710669"/>
          </a:xfrm>
        </p:spPr>
        <p:txBody>
          <a:bodyPr>
            <a:normAutofit/>
          </a:bodyPr>
          <a:lstStyle>
            <a:lvl1pPr marL="0" indent="0" algn="just">
              <a:lnSpc>
                <a:spcPct val="150000"/>
              </a:lnSpc>
              <a:buNone/>
              <a:defRPr sz="1275">
                <a:latin typeface="Montserrat Medium" panose="00000600000000000000" pitchFamily="2" charset="0"/>
              </a:defRPr>
            </a:lvl1pPr>
            <a:lvl2pPr>
              <a:defRPr sz="825">
                <a:latin typeface="Montserrat SemiBold" panose="00000700000000000000" pitchFamily="2" charset="0"/>
              </a:defRPr>
            </a:lvl2pPr>
            <a:lvl3pPr>
              <a:defRPr sz="825">
                <a:latin typeface="Montserrat SemiBold" panose="00000700000000000000" pitchFamily="2" charset="0"/>
              </a:defRPr>
            </a:lvl3pPr>
            <a:lvl4pPr>
              <a:defRPr sz="825">
                <a:latin typeface="Montserrat SemiBold" panose="00000700000000000000" pitchFamily="2" charset="0"/>
              </a:defRPr>
            </a:lvl4pPr>
            <a:lvl5pPr>
              <a:defRPr sz="825">
                <a:latin typeface="Montserrat SemiBold" panose="00000700000000000000" pitchFamily="2" charset="0"/>
              </a:defRPr>
            </a:lvl5pPr>
          </a:lstStyle>
          <a:p>
            <a:pPr lvl="0"/>
            <a:r>
              <a:rPr lang="it-IT" dirty="0" err="1"/>
              <a:t>Insert</a:t>
            </a:r>
            <a:r>
              <a:rPr lang="it-IT" dirty="0"/>
              <a:t> text </a:t>
            </a:r>
            <a:r>
              <a:rPr lang="it-IT" dirty="0" err="1"/>
              <a:t>here</a:t>
            </a:r>
            <a:endParaRPr lang="it-IT" dirty="0"/>
          </a:p>
        </p:txBody>
      </p:sp>
      <p:pic>
        <p:nvPicPr>
          <p:cNvPr id="19" name="Elemento grafico 18">
            <a:extLst>
              <a:ext uri="{FF2B5EF4-FFF2-40B4-BE49-F238E27FC236}">
                <a16:creationId xmlns:a16="http://schemas.microsoft.com/office/drawing/2014/main" id="{31CD736D-6F5F-4628-9EE0-B978F9CF38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3349" y="1471107"/>
            <a:ext cx="1741967" cy="85061"/>
          </a:xfrm>
          <a:prstGeom prst="rect">
            <a:avLst/>
          </a:prstGeom>
        </p:spPr>
      </p:pic>
      <p:sp>
        <p:nvSpPr>
          <p:cNvPr id="21" name="Titolo 1">
            <a:extLst>
              <a:ext uri="{FF2B5EF4-FFF2-40B4-BE49-F238E27FC236}">
                <a16:creationId xmlns:a16="http://schemas.microsoft.com/office/drawing/2014/main" id="{BA445CBC-BA23-49B1-BBB2-C60DE8EB97A7}"/>
              </a:ext>
            </a:extLst>
          </p:cNvPr>
          <p:cNvSpPr>
            <a:spLocks noGrp="1"/>
          </p:cNvSpPr>
          <p:nvPr>
            <p:ph type="title" hasCustomPrompt="1"/>
          </p:nvPr>
        </p:nvSpPr>
        <p:spPr>
          <a:xfrm>
            <a:off x="6389429" y="341965"/>
            <a:ext cx="4641111" cy="1119438"/>
          </a:xfrm>
        </p:spPr>
        <p:txBody>
          <a:bodyPr anchor="b">
            <a:normAutofit/>
          </a:bodyPr>
          <a:lstStyle>
            <a:lvl1pPr>
              <a:defRPr sz="2700" b="1">
                <a:latin typeface="Roboto" panose="02000000000000000000" pitchFamily="2" charset="0"/>
                <a:ea typeface="Roboto" panose="02000000000000000000" pitchFamily="2" charset="0"/>
              </a:defRPr>
            </a:lvl1pPr>
          </a:lstStyle>
          <a:p>
            <a:r>
              <a:rPr lang="it-IT" dirty="0" err="1"/>
              <a:t>Insert</a:t>
            </a:r>
            <a:r>
              <a:rPr lang="it-IT" dirty="0"/>
              <a:t> </a:t>
            </a:r>
            <a:r>
              <a:rPr lang="it-IT" dirty="0" err="1"/>
              <a:t>title</a:t>
            </a:r>
            <a:endParaRPr lang="it-IT" dirty="0"/>
          </a:p>
        </p:txBody>
      </p:sp>
      <p:pic>
        <p:nvPicPr>
          <p:cNvPr id="22" name="Elemento grafico 21">
            <a:extLst>
              <a:ext uri="{FF2B5EF4-FFF2-40B4-BE49-F238E27FC236}">
                <a16:creationId xmlns:a16="http://schemas.microsoft.com/office/drawing/2014/main" id="{6B584AE5-19E6-465F-B24C-0D58CF4F201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 r="66083" b="-26732"/>
          <a:stretch/>
        </p:blipFill>
        <p:spPr>
          <a:xfrm>
            <a:off x="10242872" y="6367210"/>
            <a:ext cx="1822843" cy="454070"/>
          </a:xfrm>
          <a:prstGeom prst="rect">
            <a:avLst/>
          </a:prstGeom>
        </p:spPr>
      </p:pic>
    </p:spTree>
    <p:extLst>
      <p:ext uri="{BB962C8B-B14F-4D97-AF65-F5344CB8AC3E}">
        <p14:creationId xmlns:p14="http://schemas.microsoft.com/office/powerpoint/2010/main" val="210291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ly text">
    <p:spTree>
      <p:nvGrpSpPr>
        <p:cNvPr id="1" name=""/>
        <p:cNvGrpSpPr/>
        <p:nvPr/>
      </p:nvGrpSpPr>
      <p:grpSpPr>
        <a:xfrm>
          <a:off x="0" y="0"/>
          <a:ext cx="0" cy="0"/>
          <a:chOff x="0" y="0"/>
          <a:chExt cx="0" cy="0"/>
        </a:xfrm>
      </p:grpSpPr>
      <p:pic>
        <p:nvPicPr>
          <p:cNvPr id="17" name="Elemento grafico 16">
            <a:extLst>
              <a:ext uri="{FF2B5EF4-FFF2-40B4-BE49-F238E27FC236}">
                <a16:creationId xmlns:a16="http://schemas.microsoft.com/office/drawing/2014/main" id="{DDAEDB36-375F-4944-8362-3EACD002E6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1627" y="1303353"/>
            <a:ext cx="1741967" cy="85061"/>
          </a:xfrm>
          <a:prstGeom prst="rect">
            <a:avLst/>
          </a:prstGeom>
        </p:spPr>
      </p:pic>
      <p:sp>
        <p:nvSpPr>
          <p:cNvPr id="19" name="Segnaposto contenuto 2">
            <a:extLst>
              <a:ext uri="{FF2B5EF4-FFF2-40B4-BE49-F238E27FC236}">
                <a16:creationId xmlns:a16="http://schemas.microsoft.com/office/drawing/2014/main" id="{63F4DAF7-1B5B-4690-BBDA-3B4E9EEE734A}"/>
              </a:ext>
            </a:extLst>
          </p:cNvPr>
          <p:cNvSpPr>
            <a:spLocks noGrp="1"/>
          </p:cNvSpPr>
          <p:nvPr>
            <p:ph idx="1" hasCustomPrompt="1"/>
          </p:nvPr>
        </p:nvSpPr>
        <p:spPr>
          <a:xfrm>
            <a:off x="1037706" y="1800671"/>
            <a:ext cx="4641111" cy="3710669"/>
          </a:xfrm>
        </p:spPr>
        <p:txBody>
          <a:bodyPr lIns="46800" rIns="46800">
            <a:normAutofit/>
          </a:bodyPr>
          <a:lstStyle>
            <a:lvl1pPr marL="0" indent="0" algn="just">
              <a:lnSpc>
                <a:spcPct val="150000"/>
              </a:lnSpc>
              <a:buNone/>
              <a:defRPr sz="1275">
                <a:latin typeface="Montserrat Medium" panose="00000600000000000000" pitchFamily="2" charset="0"/>
              </a:defRPr>
            </a:lvl1pPr>
            <a:lvl2pPr>
              <a:defRPr sz="825">
                <a:latin typeface="Montserrat SemiBold" panose="00000700000000000000" pitchFamily="2" charset="0"/>
              </a:defRPr>
            </a:lvl2pPr>
            <a:lvl3pPr>
              <a:defRPr sz="825">
                <a:latin typeface="Montserrat SemiBold" panose="00000700000000000000" pitchFamily="2" charset="0"/>
              </a:defRPr>
            </a:lvl3pPr>
            <a:lvl4pPr>
              <a:defRPr sz="825">
                <a:latin typeface="Montserrat SemiBold" panose="00000700000000000000" pitchFamily="2" charset="0"/>
              </a:defRPr>
            </a:lvl4pPr>
            <a:lvl5pPr>
              <a:defRPr sz="825">
                <a:latin typeface="Montserrat SemiBold" panose="00000700000000000000" pitchFamily="2" charset="0"/>
              </a:defRPr>
            </a:lvl5pPr>
          </a:lstStyle>
          <a:p>
            <a:pPr lvl="0"/>
            <a:r>
              <a:rPr lang="it-IT" dirty="0" err="1"/>
              <a:t>Insert</a:t>
            </a:r>
            <a:r>
              <a:rPr lang="it-IT" dirty="0"/>
              <a:t> text </a:t>
            </a:r>
            <a:r>
              <a:rPr lang="it-IT" dirty="0" err="1"/>
              <a:t>here</a:t>
            </a:r>
            <a:endParaRPr lang="it-IT" dirty="0"/>
          </a:p>
        </p:txBody>
      </p:sp>
      <p:sp>
        <p:nvSpPr>
          <p:cNvPr id="20" name="Segnaposto contenuto 2">
            <a:extLst>
              <a:ext uri="{FF2B5EF4-FFF2-40B4-BE49-F238E27FC236}">
                <a16:creationId xmlns:a16="http://schemas.microsoft.com/office/drawing/2014/main" id="{B10991BF-DC6D-44AC-BFB5-4786FE3F19C6}"/>
              </a:ext>
            </a:extLst>
          </p:cNvPr>
          <p:cNvSpPr>
            <a:spLocks noGrp="1"/>
          </p:cNvSpPr>
          <p:nvPr>
            <p:ph idx="10" hasCustomPrompt="1"/>
          </p:nvPr>
        </p:nvSpPr>
        <p:spPr>
          <a:xfrm>
            <a:off x="6388975" y="1800670"/>
            <a:ext cx="4641111" cy="3710669"/>
          </a:xfrm>
        </p:spPr>
        <p:txBody>
          <a:bodyPr lIns="46800" rIns="46800">
            <a:normAutofit/>
          </a:bodyPr>
          <a:lstStyle>
            <a:lvl1pPr marL="0" indent="0" algn="just">
              <a:lnSpc>
                <a:spcPct val="150000"/>
              </a:lnSpc>
              <a:buNone/>
              <a:defRPr sz="1275">
                <a:latin typeface="Montserrat Medium" panose="00000600000000000000" pitchFamily="2" charset="0"/>
              </a:defRPr>
            </a:lvl1pPr>
            <a:lvl2pPr>
              <a:defRPr sz="825">
                <a:latin typeface="Montserrat SemiBold" panose="00000700000000000000" pitchFamily="2" charset="0"/>
              </a:defRPr>
            </a:lvl2pPr>
            <a:lvl3pPr>
              <a:defRPr sz="825">
                <a:latin typeface="Montserrat SemiBold" panose="00000700000000000000" pitchFamily="2" charset="0"/>
              </a:defRPr>
            </a:lvl3pPr>
            <a:lvl4pPr>
              <a:defRPr sz="825">
                <a:latin typeface="Montserrat SemiBold" panose="00000700000000000000" pitchFamily="2" charset="0"/>
              </a:defRPr>
            </a:lvl4pPr>
            <a:lvl5pPr>
              <a:defRPr sz="825">
                <a:latin typeface="Montserrat SemiBold" panose="00000700000000000000" pitchFamily="2" charset="0"/>
              </a:defRPr>
            </a:lvl5pPr>
          </a:lstStyle>
          <a:p>
            <a:pPr lvl="0"/>
            <a:r>
              <a:rPr lang="it-IT" dirty="0" err="1"/>
              <a:t>Insert</a:t>
            </a:r>
            <a:r>
              <a:rPr lang="it-IT" dirty="0"/>
              <a:t> text </a:t>
            </a:r>
            <a:r>
              <a:rPr lang="it-IT" dirty="0" err="1"/>
              <a:t>here</a:t>
            </a:r>
            <a:endParaRPr lang="it-IT" dirty="0"/>
          </a:p>
        </p:txBody>
      </p:sp>
      <p:sp>
        <p:nvSpPr>
          <p:cNvPr id="24" name="Titolo 1">
            <a:extLst>
              <a:ext uri="{FF2B5EF4-FFF2-40B4-BE49-F238E27FC236}">
                <a16:creationId xmlns:a16="http://schemas.microsoft.com/office/drawing/2014/main" id="{501DF485-362A-43C7-ADF5-D560B5BD8AA1}"/>
              </a:ext>
            </a:extLst>
          </p:cNvPr>
          <p:cNvSpPr>
            <a:spLocks noGrp="1"/>
          </p:cNvSpPr>
          <p:nvPr>
            <p:ph type="title" hasCustomPrompt="1"/>
          </p:nvPr>
        </p:nvSpPr>
        <p:spPr>
          <a:xfrm>
            <a:off x="1004451" y="599880"/>
            <a:ext cx="9992383" cy="573139"/>
          </a:xfrm>
        </p:spPr>
        <p:txBody>
          <a:bodyPr anchor="t">
            <a:normAutofit/>
          </a:bodyPr>
          <a:lstStyle>
            <a:lvl1pPr>
              <a:defRPr sz="2700" b="1">
                <a:latin typeface="Roboto" panose="02000000000000000000" pitchFamily="2" charset="0"/>
                <a:ea typeface="Roboto" panose="02000000000000000000" pitchFamily="2" charset="0"/>
              </a:defRPr>
            </a:lvl1pPr>
          </a:lstStyle>
          <a:p>
            <a:r>
              <a:rPr lang="it-IT" dirty="0" err="1"/>
              <a:t>Insert</a:t>
            </a:r>
            <a:r>
              <a:rPr lang="it-IT" dirty="0"/>
              <a:t> </a:t>
            </a:r>
            <a:r>
              <a:rPr lang="it-IT" dirty="0" err="1"/>
              <a:t>title</a:t>
            </a:r>
            <a:endParaRPr lang="it-IT" dirty="0"/>
          </a:p>
        </p:txBody>
      </p:sp>
      <p:pic>
        <p:nvPicPr>
          <p:cNvPr id="9" name="Elemento grafico 8">
            <a:extLst>
              <a:ext uri="{FF2B5EF4-FFF2-40B4-BE49-F238E27FC236}">
                <a16:creationId xmlns:a16="http://schemas.microsoft.com/office/drawing/2014/main" id="{55CDE567-1324-432D-A7F8-A7F9E58C8A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71624"/>
            <a:ext cx="5678819" cy="102923"/>
          </a:xfrm>
          <a:prstGeom prst="rect">
            <a:avLst/>
          </a:prstGeom>
        </p:spPr>
      </p:pic>
      <p:pic>
        <p:nvPicPr>
          <p:cNvPr id="10" name="Elemento grafico 9">
            <a:extLst>
              <a:ext uri="{FF2B5EF4-FFF2-40B4-BE49-F238E27FC236}">
                <a16:creationId xmlns:a16="http://schemas.microsoft.com/office/drawing/2014/main" id="{D52DCDFC-5168-46D4-B91F-D703B3AB5D9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 r="66083" b="-26732"/>
          <a:stretch/>
        </p:blipFill>
        <p:spPr>
          <a:xfrm>
            <a:off x="10242872" y="6367210"/>
            <a:ext cx="1822843" cy="454070"/>
          </a:xfrm>
          <a:prstGeom prst="rect">
            <a:avLst/>
          </a:prstGeom>
        </p:spPr>
      </p:pic>
    </p:spTree>
    <p:extLst>
      <p:ext uri="{BB962C8B-B14F-4D97-AF65-F5344CB8AC3E}">
        <p14:creationId xmlns:p14="http://schemas.microsoft.com/office/powerpoint/2010/main" val="244059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and space for graphs and photos">
    <p:spTree>
      <p:nvGrpSpPr>
        <p:cNvPr id="1" name=""/>
        <p:cNvGrpSpPr/>
        <p:nvPr/>
      </p:nvGrpSpPr>
      <p:grpSpPr>
        <a:xfrm>
          <a:off x="0" y="0"/>
          <a:ext cx="0" cy="0"/>
          <a:chOff x="0" y="0"/>
          <a:chExt cx="0" cy="0"/>
        </a:xfrm>
      </p:grpSpPr>
      <p:sp>
        <p:nvSpPr>
          <p:cNvPr id="8" name="Segnaposto immagine 9">
            <a:extLst>
              <a:ext uri="{FF2B5EF4-FFF2-40B4-BE49-F238E27FC236}">
                <a16:creationId xmlns:a16="http://schemas.microsoft.com/office/drawing/2014/main" id="{91DE1EF5-26A6-4C36-878E-88C4DE8DA319}"/>
              </a:ext>
            </a:extLst>
          </p:cNvPr>
          <p:cNvSpPr>
            <a:spLocks noGrp="1"/>
          </p:cNvSpPr>
          <p:nvPr>
            <p:ph type="pic" sz="quarter" idx="10"/>
          </p:nvPr>
        </p:nvSpPr>
        <p:spPr>
          <a:xfrm>
            <a:off x="1037704" y="4077700"/>
            <a:ext cx="10192789" cy="2360429"/>
          </a:xfrm>
        </p:spPr>
        <p:txBody>
          <a:bodyPr/>
          <a:lstStyle/>
          <a:p>
            <a:r>
              <a:rPr lang="it-IT"/>
              <a:t>Fare clic sull'icona per inserire un'immagine</a:t>
            </a:r>
          </a:p>
        </p:txBody>
      </p:sp>
      <p:sp>
        <p:nvSpPr>
          <p:cNvPr id="12" name="Segnaposto contenuto 2">
            <a:extLst>
              <a:ext uri="{FF2B5EF4-FFF2-40B4-BE49-F238E27FC236}">
                <a16:creationId xmlns:a16="http://schemas.microsoft.com/office/drawing/2014/main" id="{F73C8582-EC7A-4A04-9B1F-8DA04CF6E6E5}"/>
              </a:ext>
            </a:extLst>
          </p:cNvPr>
          <p:cNvSpPr>
            <a:spLocks noGrp="1"/>
          </p:cNvSpPr>
          <p:nvPr>
            <p:ph idx="1" hasCustomPrompt="1"/>
          </p:nvPr>
        </p:nvSpPr>
        <p:spPr>
          <a:xfrm>
            <a:off x="1037705" y="1800670"/>
            <a:ext cx="10192787" cy="2143534"/>
          </a:xfrm>
        </p:spPr>
        <p:txBody>
          <a:bodyPr lIns="46800" rIns="46800">
            <a:normAutofit/>
          </a:bodyPr>
          <a:lstStyle>
            <a:lvl1pPr marL="0" indent="0" algn="just">
              <a:lnSpc>
                <a:spcPct val="150000"/>
              </a:lnSpc>
              <a:buNone/>
              <a:defRPr sz="1275">
                <a:latin typeface="Montserrat Medium" panose="00000600000000000000" pitchFamily="2" charset="0"/>
              </a:defRPr>
            </a:lvl1pPr>
            <a:lvl2pPr>
              <a:defRPr sz="825">
                <a:latin typeface="Montserrat SemiBold" panose="00000700000000000000" pitchFamily="2" charset="0"/>
              </a:defRPr>
            </a:lvl2pPr>
            <a:lvl3pPr>
              <a:defRPr sz="825">
                <a:latin typeface="Montserrat SemiBold" panose="00000700000000000000" pitchFamily="2" charset="0"/>
              </a:defRPr>
            </a:lvl3pPr>
            <a:lvl4pPr>
              <a:defRPr sz="825">
                <a:latin typeface="Montserrat SemiBold" panose="00000700000000000000" pitchFamily="2" charset="0"/>
              </a:defRPr>
            </a:lvl4pPr>
            <a:lvl5pPr>
              <a:defRPr sz="825">
                <a:latin typeface="Montserrat SemiBold" panose="00000700000000000000" pitchFamily="2" charset="0"/>
              </a:defRPr>
            </a:lvl5pPr>
          </a:lstStyle>
          <a:p>
            <a:pPr lvl="0"/>
            <a:r>
              <a:rPr lang="it-IT" dirty="0" err="1"/>
              <a:t>Insert</a:t>
            </a:r>
            <a:r>
              <a:rPr lang="it-IT" dirty="0"/>
              <a:t> text </a:t>
            </a:r>
            <a:r>
              <a:rPr lang="it-IT" dirty="0" err="1"/>
              <a:t>here</a:t>
            </a:r>
            <a:endParaRPr lang="it-IT" dirty="0"/>
          </a:p>
        </p:txBody>
      </p:sp>
      <p:sp>
        <p:nvSpPr>
          <p:cNvPr id="14" name="Titolo 1">
            <a:extLst>
              <a:ext uri="{FF2B5EF4-FFF2-40B4-BE49-F238E27FC236}">
                <a16:creationId xmlns:a16="http://schemas.microsoft.com/office/drawing/2014/main" id="{66B95D79-A8B2-42DC-AE78-3A5B613D7633}"/>
              </a:ext>
            </a:extLst>
          </p:cNvPr>
          <p:cNvSpPr>
            <a:spLocks noGrp="1"/>
          </p:cNvSpPr>
          <p:nvPr>
            <p:ph type="title" hasCustomPrompt="1"/>
          </p:nvPr>
        </p:nvSpPr>
        <p:spPr>
          <a:xfrm>
            <a:off x="1004453" y="583958"/>
            <a:ext cx="8024409" cy="719394"/>
          </a:xfrm>
        </p:spPr>
        <p:txBody>
          <a:bodyPr anchor="t">
            <a:normAutofit/>
          </a:bodyPr>
          <a:lstStyle>
            <a:lvl1pPr>
              <a:defRPr sz="2700" b="1">
                <a:latin typeface="Roboto" panose="02000000000000000000" pitchFamily="2" charset="0"/>
                <a:ea typeface="Roboto" panose="02000000000000000000" pitchFamily="2" charset="0"/>
              </a:defRPr>
            </a:lvl1pPr>
          </a:lstStyle>
          <a:p>
            <a:r>
              <a:rPr lang="it-IT" dirty="0" err="1"/>
              <a:t>Insert</a:t>
            </a:r>
            <a:r>
              <a:rPr lang="it-IT" dirty="0"/>
              <a:t> </a:t>
            </a:r>
            <a:r>
              <a:rPr lang="it-IT" dirty="0" err="1"/>
              <a:t>title</a:t>
            </a:r>
            <a:endParaRPr lang="it-IT" dirty="0"/>
          </a:p>
        </p:txBody>
      </p:sp>
      <p:pic>
        <p:nvPicPr>
          <p:cNvPr id="15" name="Elemento grafico 14">
            <a:extLst>
              <a:ext uri="{FF2B5EF4-FFF2-40B4-BE49-F238E27FC236}">
                <a16:creationId xmlns:a16="http://schemas.microsoft.com/office/drawing/2014/main" id="{E348D0AC-CFAD-4945-8BD7-71BF19C974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1627" y="1303353"/>
            <a:ext cx="1741967" cy="85061"/>
          </a:xfrm>
          <a:prstGeom prst="rect">
            <a:avLst/>
          </a:prstGeom>
        </p:spPr>
      </p:pic>
      <p:pic>
        <p:nvPicPr>
          <p:cNvPr id="11" name="Elemento grafico 10">
            <a:extLst>
              <a:ext uri="{FF2B5EF4-FFF2-40B4-BE49-F238E27FC236}">
                <a16:creationId xmlns:a16="http://schemas.microsoft.com/office/drawing/2014/main" id="{7BF844FE-2582-401F-80D3-E7858577F3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04" y="6571624"/>
            <a:ext cx="10192787" cy="102923"/>
          </a:xfrm>
          <a:prstGeom prst="rect">
            <a:avLst/>
          </a:prstGeom>
        </p:spPr>
      </p:pic>
      <p:pic>
        <p:nvPicPr>
          <p:cNvPr id="13" name="Elemento grafico 12">
            <a:extLst>
              <a:ext uri="{FF2B5EF4-FFF2-40B4-BE49-F238E27FC236}">
                <a16:creationId xmlns:a16="http://schemas.microsoft.com/office/drawing/2014/main" id="{2D61E779-4382-4468-AD94-4664DFC6429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 r="66083" b="-26732"/>
          <a:stretch/>
        </p:blipFill>
        <p:spPr>
          <a:xfrm>
            <a:off x="10242872" y="310205"/>
            <a:ext cx="1822843" cy="454070"/>
          </a:xfrm>
          <a:prstGeom prst="rect">
            <a:avLst/>
          </a:prstGeom>
        </p:spPr>
      </p:pic>
    </p:spTree>
    <p:extLst>
      <p:ext uri="{BB962C8B-B14F-4D97-AF65-F5344CB8AC3E}">
        <p14:creationId xmlns:p14="http://schemas.microsoft.com/office/powerpoint/2010/main" val="87670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ext and space for graphs and photos">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F73C8582-EC7A-4A04-9B1F-8DA04CF6E6E5}"/>
              </a:ext>
            </a:extLst>
          </p:cNvPr>
          <p:cNvSpPr>
            <a:spLocks noGrp="1"/>
          </p:cNvSpPr>
          <p:nvPr>
            <p:ph idx="1" hasCustomPrompt="1"/>
          </p:nvPr>
        </p:nvSpPr>
        <p:spPr>
          <a:xfrm>
            <a:off x="1037705" y="1800670"/>
            <a:ext cx="10192787" cy="4473372"/>
          </a:xfrm>
        </p:spPr>
        <p:txBody>
          <a:bodyPr lIns="46800" rIns="46800">
            <a:normAutofit/>
          </a:bodyPr>
          <a:lstStyle>
            <a:lvl1pPr marL="457200" indent="-457200" algn="just">
              <a:lnSpc>
                <a:spcPct val="150000"/>
              </a:lnSpc>
              <a:buFont typeface="Arial" panose="020B0604020202020204" pitchFamily="34" charset="0"/>
              <a:buChar char="•"/>
              <a:defRPr sz="2800">
                <a:latin typeface="Montserrat Medium" panose="00000600000000000000" pitchFamily="2" charset="0"/>
              </a:defRPr>
            </a:lvl1pPr>
            <a:lvl2pPr>
              <a:defRPr sz="2400">
                <a:latin typeface="Montserrat SemiBold" panose="00000700000000000000" pitchFamily="2" charset="0"/>
              </a:defRPr>
            </a:lvl2pPr>
            <a:lvl3pPr>
              <a:defRPr sz="2000">
                <a:latin typeface="Montserrat SemiBold" panose="00000700000000000000" pitchFamily="2" charset="0"/>
              </a:defRPr>
            </a:lvl3pPr>
            <a:lvl4pPr>
              <a:defRPr sz="825">
                <a:latin typeface="Montserrat SemiBold" panose="00000700000000000000" pitchFamily="2" charset="0"/>
              </a:defRPr>
            </a:lvl4pPr>
            <a:lvl5pPr>
              <a:defRPr sz="825">
                <a:latin typeface="Montserrat SemiBold" panose="00000700000000000000" pitchFamily="2" charset="0"/>
              </a:defRPr>
            </a:lvl5pPr>
          </a:lstStyle>
          <a:p>
            <a:pPr lvl="0"/>
            <a:r>
              <a:rPr lang="it-IT" dirty="0" err="1"/>
              <a:t>Insert</a:t>
            </a:r>
            <a:r>
              <a:rPr lang="it-IT" dirty="0"/>
              <a:t> text </a:t>
            </a:r>
            <a:r>
              <a:rPr lang="it-IT" dirty="0" err="1"/>
              <a:t>here</a:t>
            </a:r>
            <a:endParaRPr lang="it-IT" dirty="0"/>
          </a:p>
          <a:p>
            <a:pPr lvl="1"/>
            <a:endParaRPr lang="it-IT" sz="2400" dirty="0"/>
          </a:p>
          <a:p>
            <a:pPr lvl="2"/>
            <a:endParaRPr lang="it-IT" dirty="0"/>
          </a:p>
        </p:txBody>
      </p:sp>
      <p:sp>
        <p:nvSpPr>
          <p:cNvPr id="14" name="Titolo 1">
            <a:extLst>
              <a:ext uri="{FF2B5EF4-FFF2-40B4-BE49-F238E27FC236}">
                <a16:creationId xmlns:a16="http://schemas.microsoft.com/office/drawing/2014/main" id="{66B95D79-A8B2-42DC-AE78-3A5B613D7633}"/>
              </a:ext>
            </a:extLst>
          </p:cNvPr>
          <p:cNvSpPr>
            <a:spLocks noGrp="1"/>
          </p:cNvSpPr>
          <p:nvPr>
            <p:ph type="title" hasCustomPrompt="1"/>
          </p:nvPr>
        </p:nvSpPr>
        <p:spPr>
          <a:xfrm>
            <a:off x="1004453" y="583958"/>
            <a:ext cx="8024409" cy="719394"/>
          </a:xfrm>
        </p:spPr>
        <p:txBody>
          <a:bodyPr anchor="t">
            <a:normAutofit/>
          </a:bodyPr>
          <a:lstStyle>
            <a:lvl1pPr>
              <a:defRPr sz="2700" b="1">
                <a:latin typeface="Roboto" panose="02000000000000000000" pitchFamily="2" charset="0"/>
                <a:ea typeface="Roboto" panose="02000000000000000000" pitchFamily="2" charset="0"/>
              </a:defRPr>
            </a:lvl1pPr>
          </a:lstStyle>
          <a:p>
            <a:r>
              <a:rPr lang="it-IT" dirty="0" err="1"/>
              <a:t>Insert</a:t>
            </a:r>
            <a:r>
              <a:rPr lang="it-IT" dirty="0"/>
              <a:t> </a:t>
            </a:r>
            <a:r>
              <a:rPr lang="it-IT" dirty="0" err="1"/>
              <a:t>title</a:t>
            </a:r>
            <a:endParaRPr lang="it-IT" dirty="0"/>
          </a:p>
        </p:txBody>
      </p:sp>
      <p:pic>
        <p:nvPicPr>
          <p:cNvPr id="11" name="Elemento grafico 10">
            <a:extLst>
              <a:ext uri="{FF2B5EF4-FFF2-40B4-BE49-F238E27FC236}">
                <a16:creationId xmlns:a16="http://schemas.microsoft.com/office/drawing/2014/main" id="{7BF844FE-2582-401F-80D3-E7858577F3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04" y="6571624"/>
            <a:ext cx="10192787" cy="102923"/>
          </a:xfrm>
          <a:prstGeom prst="rect">
            <a:avLst/>
          </a:prstGeom>
        </p:spPr>
      </p:pic>
      <p:pic>
        <p:nvPicPr>
          <p:cNvPr id="13" name="Elemento grafico 12">
            <a:extLst>
              <a:ext uri="{FF2B5EF4-FFF2-40B4-BE49-F238E27FC236}">
                <a16:creationId xmlns:a16="http://schemas.microsoft.com/office/drawing/2014/main" id="{2D61E779-4382-4468-AD94-4664DFC6429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 r="66083" b="-26732"/>
          <a:stretch/>
        </p:blipFill>
        <p:spPr>
          <a:xfrm>
            <a:off x="10242872" y="310205"/>
            <a:ext cx="1822843" cy="454070"/>
          </a:xfrm>
          <a:prstGeom prst="rect">
            <a:avLst/>
          </a:prstGeom>
        </p:spPr>
      </p:pic>
    </p:spTree>
    <p:extLst>
      <p:ext uri="{BB962C8B-B14F-4D97-AF65-F5344CB8AC3E}">
        <p14:creationId xmlns:p14="http://schemas.microsoft.com/office/powerpoint/2010/main" val="238726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ONLY IMAGE OR GRAPHS">
    <p:spTree>
      <p:nvGrpSpPr>
        <p:cNvPr id="1" name=""/>
        <p:cNvGrpSpPr/>
        <p:nvPr/>
      </p:nvGrpSpPr>
      <p:grpSpPr>
        <a:xfrm>
          <a:off x="0" y="0"/>
          <a:ext cx="0" cy="0"/>
          <a:chOff x="0" y="0"/>
          <a:chExt cx="0" cy="0"/>
        </a:xfrm>
      </p:grpSpPr>
      <p:sp>
        <p:nvSpPr>
          <p:cNvPr id="8" name="Segnaposto immagine 9">
            <a:extLst>
              <a:ext uri="{FF2B5EF4-FFF2-40B4-BE49-F238E27FC236}">
                <a16:creationId xmlns:a16="http://schemas.microsoft.com/office/drawing/2014/main" id="{91DE1EF5-26A6-4C36-878E-88C4DE8DA319}"/>
              </a:ext>
            </a:extLst>
          </p:cNvPr>
          <p:cNvSpPr>
            <a:spLocks noGrp="1"/>
          </p:cNvSpPr>
          <p:nvPr>
            <p:ph type="pic" sz="quarter" idx="10"/>
          </p:nvPr>
        </p:nvSpPr>
        <p:spPr>
          <a:xfrm>
            <a:off x="1037704" y="1828801"/>
            <a:ext cx="10192789" cy="4562475"/>
          </a:xfrm>
        </p:spPr>
        <p:txBody>
          <a:bodyPr/>
          <a:lstStyle/>
          <a:p>
            <a:r>
              <a:rPr lang="it-IT"/>
              <a:t>Fare clic sull'icona per inserire un'immagine</a:t>
            </a:r>
          </a:p>
        </p:txBody>
      </p:sp>
      <p:sp>
        <p:nvSpPr>
          <p:cNvPr id="14" name="Titolo 1">
            <a:extLst>
              <a:ext uri="{FF2B5EF4-FFF2-40B4-BE49-F238E27FC236}">
                <a16:creationId xmlns:a16="http://schemas.microsoft.com/office/drawing/2014/main" id="{66B95D79-A8B2-42DC-AE78-3A5B613D7633}"/>
              </a:ext>
            </a:extLst>
          </p:cNvPr>
          <p:cNvSpPr>
            <a:spLocks noGrp="1"/>
          </p:cNvSpPr>
          <p:nvPr>
            <p:ph type="title" hasCustomPrompt="1"/>
          </p:nvPr>
        </p:nvSpPr>
        <p:spPr>
          <a:xfrm>
            <a:off x="1004453" y="583958"/>
            <a:ext cx="8024409" cy="719394"/>
          </a:xfrm>
        </p:spPr>
        <p:txBody>
          <a:bodyPr anchor="t">
            <a:normAutofit/>
          </a:bodyPr>
          <a:lstStyle>
            <a:lvl1pPr>
              <a:defRPr sz="2700" b="1">
                <a:latin typeface="Roboto" panose="02000000000000000000" pitchFamily="2" charset="0"/>
                <a:ea typeface="Roboto" panose="02000000000000000000" pitchFamily="2" charset="0"/>
              </a:defRPr>
            </a:lvl1pPr>
          </a:lstStyle>
          <a:p>
            <a:r>
              <a:rPr lang="it-IT" dirty="0" err="1"/>
              <a:t>Insert</a:t>
            </a:r>
            <a:r>
              <a:rPr lang="it-IT" dirty="0"/>
              <a:t> </a:t>
            </a:r>
            <a:r>
              <a:rPr lang="it-IT" dirty="0" err="1"/>
              <a:t>title</a:t>
            </a:r>
            <a:endParaRPr lang="it-IT" dirty="0"/>
          </a:p>
        </p:txBody>
      </p:sp>
      <p:pic>
        <p:nvPicPr>
          <p:cNvPr id="11" name="Elemento grafico 10">
            <a:extLst>
              <a:ext uri="{FF2B5EF4-FFF2-40B4-BE49-F238E27FC236}">
                <a16:creationId xmlns:a16="http://schemas.microsoft.com/office/drawing/2014/main" id="{1C1F1D69-2892-469A-902A-7E3706EF7C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04" y="6571624"/>
            <a:ext cx="10192787" cy="102923"/>
          </a:xfrm>
          <a:prstGeom prst="rect">
            <a:avLst/>
          </a:prstGeom>
        </p:spPr>
      </p:pic>
      <p:pic>
        <p:nvPicPr>
          <p:cNvPr id="12" name="Elemento grafico 11">
            <a:extLst>
              <a:ext uri="{FF2B5EF4-FFF2-40B4-BE49-F238E27FC236}">
                <a16:creationId xmlns:a16="http://schemas.microsoft.com/office/drawing/2014/main" id="{FDE77379-7515-45B0-82A6-E36FE6A25BA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 r="66083" b="-26732"/>
          <a:stretch/>
        </p:blipFill>
        <p:spPr>
          <a:xfrm>
            <a:off x="10242872" y="310205"/>
            <a:ext cx="1822843" cy="454070"/>
          </a:xfrm>
          <a:prstGeom prst="rect">
            <a:avLst/>
          </a:prstGeom>
        </p:spPr>
      </p:pic>
    </p:spTree>
    <p:extLst>
      <p:ext uri="{BB962C8B-B14F-4D97-AF65-F5344CB8AC3E}">
        <p14:creationId xmlns:p14="http://schemas.microsoft.com/office/powerpoint/2010/main" val="55522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3 graphs/images">
    <p:spTree>
      <p:nvGrpSpPr>
        <p:cNvPr id="1" name=""/>
        <p:cNvGrpSpPr/>
        <p:nvPr/>
      </p:nvGrpSpPr>
      <p:grpSpPr>
        <a:xfrm>
          <a:off x="0" y="0"/>
          <a:ext cx="0" cy="0"/>
          <a:chOff x="0" y="0"/>
          <a:chExt cx="0" cy="0"/>
        </a:xfrm>
      </p:grpSpPr>
      <p:sp>
        <p:nvSpPr>
          <p:cNvPr id="8" name="Segnaposto immagine 9">
            <a:extLst>
              <a:ext uri="{FF2B5EF4-FFF2-40B4-BE49-F238E27FC236}">
                <a16:creationId xmlns:a16="http://schemas.microsoft.com/office/drawing/2014/main" id="{91DE1EF5-26A6-4C36-878E-88C4DE8DA319}"/>
              </a:ext>
            </a:extLst>
          </p:cNvPr>
          <p:cNvSpPr>
            <a:spLocks noGrp="1"/>
          </p:cNvSpPr>
          <p:nvPr>
            <p:ph type="pic" sz="quarter" idx="10"/>
          </p:nvPr>
        </p:nvSpPr>
        <p:spPr>
          <a:xfrm>
            <a:off x="1037704" y="4077700"/>
            <a:ext cx="3239021" cy="2360429"/>
          </a:xfrm>
        </p:spPr>
        <p:txBody>
          <a:bodyPr/>
          <a:lstStyle/>
          <a:p>
            <a:r>
              <a:rPr lang="it-IT"/>
              <a:t>Fare clic sull'icona per inserire un'immagine</a:t>
            </a:r>
          </a:p>
        </p:txBody>
      </p:sp>
      <p:sp>
        <p:nvSpPr>
          <p:cNvPr id="14" name="Segnaposto immagine 9">
            <a:extLst>
              <a:ext uri="{FF2B5EF4-FFF2-40B4-BE49-F238E27FC236}">
                <a16:creationId xmlns:a16="http://schemas.microsoft.com/office/drawing/2014/main" id="{71D8317D-35D5-45F9-A78B-08518774A118}"/>
              </a:ext>
            </a:extLst>
          </p:cNvPr>
          <p:cNvSpPr>
            <a:spLocks noGrp="1"/>
          </p:cNvSpPr>
          <p:nvPr>
            <p:ph type="pic" sz="quarter" idx="11"/>
          </p:nvPr>
        </p:nvSpPr>
        <p:spPr>
          <a:xfrm>
            <a:off x="4514588" y="4077700"/>
            <a:ext cx="3239021" cy="2360429"/>
          </a:xfrm>
        </p:spPr>
        <p:txBody>
          <a:bodyPr/>
          <a:lstStyle/>
          <a:p>
            <a:r>
              <a:rPr lang="it-IT"/>
              <a:t>Fare clic sull'icona per inserire un'immagine</a:t>
            </a:r>
          </a:p>
        </p:txBody>
      </p:sp>
      <p:sp>
        <p:nvSpPr>
          <p:cNvPr id="15" name="Segnaposto immagine 9">
            <a:extLst>
              <a:ext uri="{FF2B5EF4-FFF2-40B4-BE49-F238E27FC236}">
                <a16:creationId xmlns:a16="http://schemas.microsoft.com/office/drawing/2014/main" id="{578359A1-F43C-4BDD-AA8D-B77A89FDEFAD}"/>
              </a:ext>
            </a:extLst>
          </p:cNvPr>
          <p:cNvSpPr>
            <a:spLocks noGrp="1"/>
          </p:cNvSpPr>
          <p:nvPr>
            <p:ph type="pic" sz="quarter" idx="12"/>
          </p:nvPr>
        </p:nvSpPr>
        <p:spPr>
          <a:xfrm>
            <a:off x="7991472" y="4077700"/>
            <a:ext cx="3239021" cy="2360429"/>
          </a:xfrm>
        </p:spPr>
        <p:txBody>
          <a:bodyPr/>
          <a:lstStyle/>
          <a:p>
            <a:r>
              <a:rPr lang="it-IT"/>
              <a:t>Fare clic sull'icona per inserire un'immagine</a:t>
            </a:r>
          </a:p>
        </p:txBody>
      </p:sp>
      <p:sp>
        <p:nvSpPr>
          <p:cNvPr id="16" name="Segnaposto contenuto 2">
            <a:extLst>
              <a:ext uri="{FF2B5EF4-FFF2-40B4-BE49-F238E27FC236}">
                <a16:creationId xmlns:a16="http://schemas.microsoft.com/office/drawing/2014/main" id="{8A047425-74EC-4EF9-96DF-2AB468EE227B}"/>
              </a:ext>
            </a:extLst>
          </p:cNvPr>
          <p:cNvSpPr>
            <a:spLocks noGrp="1"/>
          </p:cNvSpPr>
          <p:nvPr>
            <p:ph idx="1" hasCustomPrompt="1"/>
          </p:nvPr>
        </p:nvSpPr>
        <p:spPr>
          <a:xfrm>
            <a:off x="1037705" y="1800670"/>
            <a:ext cx="10192787" cy="2143534"/>
          </a:xfrm>
        </p:spPr>
        <p:txBody>
          <a:bodyPr lIns="46800" rIns="46800">
            <a:normAutofit/>
          </a:bodyPr>
          <a:lstStyle>
            <a:lvl1pPr marL="0" indent="0" algn="just">
              <a:lnSpc>
                <a:spcPct val="150000"/>
              </a:lnSpc>
              <a:buNone/>
              <a:defRPr sz="1275">
                <a:latin typeface="Montserrat Medium" panose="00000600000000000000" pitchFamily="2" charset="0"/>
              </a:defRPr>
            </a:lvl1pPr>
            <a:lvl2pPr>
              <a:defRPr sz="825">
                <a:latin typeface="Montserrat SemiBold" panose="00000700000000000000" pitchFamily="2" charset="0"/>
              </a:defRPr>
            </a:lvl2pPr>
            <a:lvl3pPr>
              <a:defRPr sz="825">
                <a:latin typeface="Montserrat SemiBold" panose="00000700000000000000" pitchFamily="2" charset="0"/>
              </a:defRPr>
            </a:lvl3pPr>
            <a:lvl4pPr>
              <a:defRPr sz="825">
                <a:latin typeface="Montserrat SemiBold" panose="00000700000000000000" pitchFamily="2" charset="0"/>
              </a:defRPr>
            </a:lvl4pPr>
            <a:lvl5pPr>
              <a:defRPr sz="825">
                <a:latin typeface="Montserrat SemiBold" panose="00000700000000000000" pitchFamily="2" charset="0"/>
              </a:defRPr>
            </a:lvl5pPr>
          </a:lstStyle>
          <a:p>
            <a:pPr lvl="0"/>
            <a:r>
              <a:rPr lang="it-IT" dirty="0" err="1"/>
              <a:t>Insert</a:t>
            </a:r>
            <a:r>
              <a:rPr lang="it-IT" dirty="0"/>
              <a:t> text </a:t>
            </a:r>
            <a:r>
              <a:rPr lang="it-IT" dirty="0" err="1"/>
              <a:t>here</a:t>
            </a:r>
            <a:endParaRPr lang="it-IT" dirty="0"/>
          </a:p>
        </p:txBody>
      </p:sp>
      <p:sp>
        <p:nvSpPr>
          <p:cNvPr id="22" name="Titolo 1">
            <a:extLst>
              <a:ext uri="{FF2B5EF4-FFF2-40B4-BE49-F238E27FC236}">
                <a16:creationId xmlns:a16="http://schemas.microsoft.com/office/drawing/2014/main" id="{8F07C6E9-FBE6-405E-B591-5EFC3B1585C7}"/>
              </a:ext>
            </a:extLst>
          </p:cNvPr>
          <p:cNvSpPr>
            <a:spLocks noGrp="1"/>
          </p:cNvSpPr>
          <p:nvPr>
            <p:ph type="title" hasCustomPrompt="1"/>
          </p:nvPr>
        </p:nvSpPr>
        <p:spPr>
          <a:xfrm>
            <a:off x="1004453" y="583958"/>
            <a:ext cx="8024409" cy="719394"/>
          </a:xfrm>
        </p:spPr>
        <p:txBody>
          <a:bodyPr anchor="t">
            <a:normAutofit/>
          </a:bodyPr>
          <a:lstStyle>
            <a:lvl1pPr>
              <a:defRPr sz="2700" b="1">
                <a:latin typeface="Roboto" panose="02000000000000000000" pitchFamily="2" charset="0"/>
                <a:ea typeface="Roboto" panose="02000000000000000000" pitchFamily="2" charset="0"/>
              </a:defRPr>
            </a:lvl1pPr>
          </a:lstStyle>
          <a:p>
            <a:r>
              <a:rPr lang="it-IT" dirty="0" err="1"/>
              <a:t>Insert</a:t>
            </a:r>
            <a:r>
              <a:rPr lang="it-IT" dirty="0"/>
              <a:t> </a:t>
            </a:r>
            <a:r>
              <a:rPr lang="it-IT" dirty="0" err="1"/>
              <a:t>title</a:t>
            </a:r>
            <a:endParaRPr lang="it-IT" dirty="0"/>
          </a:p>
        </p:txBody>
      </p:sp>
      <p:pic>
        <p:nvPicPr>
          <p:cNvPr id="11" name="Elemento grafico 10">
            <a:extLst>
              <a:ext uri="{FF2B5EF4-FFF2-40B4-BE49-F238E27FC236}">
                <a16:creationId xmlns:a16="http://schemas.microsoft.com/office/drawing/2014/main" id="{A014DC0A-F4A4-4A16-A7F4-D9C1DD7B91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1627" y="1303353"/>
            <a:ext cx="1741967" cy="85061"/>
          </a:xfrm>
          <a:prstGeom prst="rect">
            <a:avLst/>
          </a:prstGeom>
        </p:spPr>
      </p:pic>
      <p:pic>
        <p:nvPicPr>
          <p:cNvPr id="17" name="Elemento grafico 16">
            <a:extLst>
              <a:ext uri="{FF2B5EF4-FFF2-40B4-BE49-F238E27FC236}">
                <a16:creationId xmlns:a16="http://schemas.microsoft.com/office/drawing/2014/main" id="{8239FD5C-54F4-4171-9A14-2E2D6105B0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04" y="6571624"/>
            <a:ext cx="10192787" cy="102923"/>
          </a:xfrm>
          <a:prstGeom prst="rect">
            <a:avLst/>
          </a:prstGeom>
        </p:spPr>
      </p:pic>
      <p:pic>
        <p:nvPicPr>
          <p:cNvPr id="18" name="Elemento grafico 17">
            <a:extLst>
              <a:ext uri="{FF2B5EF4-FFF2-40B4-BE49-F238E27FC236}">
                <a16:creationId xmlns:a16="http://schemas.microsoft.com/office/drawing/2014/main" id="{5852DF82-4341-4844-ABEF-3C82D96F4A0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 r="66083" b="-26732"/>
          <a:stretch/>
        </p:blipFill>
        <p:spPr>
          <a:xfrm>
            <a:off x="10242872" y="310205"/>
            <a:ext cx="1822843" cy="454070"/>
          </a:xfrm>
          <a:prstGeom prst="rect">
            <a:avLst/>
          </a:prstGeom>
        </p:spPr>
      </p:pic>
    </p:spTree>
    <p:extLst>
      <p:ext uri="{BB962C8B-B14F-4D97-AF65-F5344CB8AC3E}">
        <p14:creationId xmlns:p14="http://schemas.microsoft.com/office/powerpoint/2010/main" val="226355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2 graphs/images">
    <p:spTree>
      <p:nvGrpSpPr>
        <p:cNvPr id="1" name=""/>
        <p:cNvGrpSpPr/>
        <p:nvPr/>
      </p:nvGrpSpPr>
      <p:grpSpPr>
        <a:xfrm>
          <a:off x="0" y="0"/>
          <a:ext cx="0" cy="0"/>
          <a:chOff x="0" y="0"/>
          <a:chExt cx="0" cy="0"/>
        </a:xfrm>
      </p:grpSpPr>
      <p:sp>
        <p:nvSpPr>
          <p:cNvPr id="8" name="Segnaposto immagine 9">
            <a:extLst>
              <a:ext uri="{FF2B5EF4-FFF2-40B4-BE49-F238E27FC236}">
                <a16:creationId xmlns:a16="http://schemas.microsoft.com/office/drawing/2014/main" id="{91DE1EF5-26A6-4C36-878E-88C4DE8DA319}"/>
              </a:ext>
            </a:extLst>
          </p:cNvPr>
          <p:cNvSpPr>
            <a:spLocks noGrp="1"/>
          </p:cNvSpPr>
          <p:nvPr>
            <p:ph type="pic" sz="quarter" idx="10"/>
          </p:nvPr>
        </p:nvSpPr>
        <p:spPr>
          <a:xfrm>
            <a:off x="1037705" y="4077700"/>
            <a:ext cx="4953521" cy="2360429"/>
          </a:xfrm>
        </p:spPr>
        <p:txBody>
          <a:bodyPr/>
          <a:lstStyle/>
          <a:p>
            <a:r>
              <a:rPr lang="it-IT"/>
              <a:t>Fare clic sull'icona per inserire un'immagine</a:t>
            </a:r>
          </a:p>
        </p:txBody>
      </p:sp>
      <p:sp>
        <p:nvSpPr>
          <p:cNvPr id="16" name="Segnaposto immagine 9">
            <a:extLst>
              <a:ext uri="{FF2B5EF4-FFF2-40B4-BE49-F238E27FC236}">
                <a16:creationId xmlns:a16="http://schemas.microsoft.com/office/drawing/2014/main" id="{853703B9-42E3-4FD1-8B3E-BFBA683E311A}"/>
              </a:ext>
            </a:extLst>
          </p:cNvPr>
          <p:cNvSpPr>
            <a:spLocks noGrp="1"/>
          </p:cNvSpPr>
          <p:nvPr>
            <p:ph type="pic" sz="quarter" idx="11"/>
          </p:nvPr>
        </p:nvSpPr>
        <p:spPr>
          <a:xfrm>
            <a:off x="6276973" y="4077700"/>
            <a:ext cx="4953521" cy="2360429"/>
          </a:xfrm>
        </p:spPr>
        <p:txBody>
          <a:bodyPr/>
          <a:lstStyle/>
          <a:p>
            <a:r>
              <a:rPr lang="it-IT"/>
              <a:t>Fare clic sull'icona per inserire un'immagine</a:t>
            </a:r>
          </a:p>
        </p:txBody>
      </p:sp>
      <p:sp>
        <p:nvSpPr>
          <p:cNvPr id="18" name="Segnaposto contenuto 2">
            <a:extLst>
              <a:ext uri="{FF2B5EF4-FFF2-40B4-BE49-F238E27FC236}">
                <a16:creationId xmlns:a16="http://schemas.microsoft.com/office/drawing/2014/main" id="{955151D1-5FFD-4216-8359-92F24BF49D7D}"/>
              </a:ext>
            </a:extLst>
          </p:cNvPr>
          <p:cNvSpPr>
            <a:spLocks noGrp="1"/>
          </p:cNvSpPr>
          <p:nvPr>
            <p:ph idx="1" hasCustomPrompt="1"/>
          </p:nvPr>
        </p:nvSpPr>
        <p:spPr>
          <a:xfrm>
            <a:off x="1037705" y="1800670"/>
            <a:ext cx="10192787" cy="2143534"/>
          </a:xfrm>
        </p:spPr>
        <p:txBody>
          <a:bodyPr lIns="46800" rIns="46800">
            <a:normAutofit/>
          </a:bodyPr>
          <a:lstStyle>
            <a:lvl1pPr marL="0" indent="0" algn="just">
              <a:lnSpc>
                <a:spcPct val="150000"/>
              </a:lnSpc>
              <a:buNone/>
              <a:defRPr sz="1275">
                <a:latin typeface="Montserrat Medium" panose="00000600000000000000" pitchFamily="2" charset="0"/>
              </a:defRPr>
            </a:lvl1pPr>
            <a:lvl2pPr>
              <a:defRPr sz="825">
                <a:latin typeface="Montserrat SemiBold" panose="00000700000000000000" pitchFamily="2" charset="0"/>
              </a:defRPr>
            </a:lvl2pPr>
            <a:lvl3pPr>
              <a:defRPr sz="825">
                <a:latin typeface="Montserrat SemiBold" panose="00000700000000000000" pitchFamily="2" charset="0"/>
              </a:defRPr>
            </a:lvl3pPr>
            <a:lvl4pPr>
              <a:defRPr sz="825">
                <a:latin typeface="Montserrat SemiBold" panose="00000700000000000000" pitchFamily="2" charset="0"/>
              </a:defRPr>
            </a:lvl4pPr>
            <a:lvl5pPr>
              <a:defRPr sz="825">
                <a:latin typeface="Montserrat SemiBold" panose="00000700000000000000" pitchFamily="2" charset="0"/>
              </a:defRPr>
            </a:lvl5pPr>
          </a:lstStyle>
          <a:p>
            <a:pPr lvl="0"/>
            <a:r>
              <a:rPr lang="it-IT" dirty="0" err="1"/>
              <a:t>Insert</a:t>
            </a:r>
            <a:r>
              <a:rPr lang="it-IT" dirty="0"/>
              <a:t> text </a:t>
            </a:r>
            <a:r>
              <a:rPr lang="it-IT" dirty="0" err="1"/>
              <a:t>here</a:t>
            </a:r>
            <a:endParaRPr lang="it-IT" dirty="0"/>
          </a:p>
        </p:txBody>
      </p:sp>
      <p:sp>
        <p:nvSpPr>
          <p:cNvPr id="23" name="Titolo 1">
            <a:extLst>
              <a:ext uri="{FF2B5EF4-FFF2-40B4-BE49-F238E27FC236}">
                <a16:creationId xmlns:a16="http://schemas.microsoft.com/office/drawing/2014/main" id="{39B39480-24F7-4FFC-8714-5D9D3729C541}"/>
              </a:ext>
            </a:extLst>
          </p:cNvPr>
          <p:cNvSpPr>
            <a:spLocks noGrp="1"/>
          </p:cNvSpPr>
          <p:nvPr>
            <p:ph type="title" hasCustomPrompt="1"/>
          </p:nvPr>
        </p:nvSpPr>
        <p:spPr>
          <a:xfrm>
            <a:off x="1004453" y="583958"/>
            <a:ext cx="8024409" cy="719394"/>
          </a:xfrm>
        </p:spPr>
        <p:txBody>
          <a:bodyPr anchor="t">
            <a:normAutofit/>
          </a:bodyPr>
          <a:lstStyle>
            <a:lvl1pPr>
              <a:defRPr sz="2700" b="1">
                <a:latin typeface="Roboto" panose="02000000000000000000" pitchFamily="2" charset="0"/>
                <a:ea typeface="Roboto" panose="02000000000000000000" pitchFamily="2" charset="0"/>
              </a:defRPr>
            </a:lvl1pPr>
          </a:lstStyle>
          <a:p>
            <a:r>
              <a:rPr lang="it-IT" dirty="0" err="1"/>
              <a:t>Insert</a:t>
            </a:r>
            <a:r>
              <a:rPr lang="it-IT" dirty="0"/>
              <a:t> </a:t>
            </a:r>
            <a:r>
              <a:rPr lang="it-IT" dirty="0" err="1"/>
              <a:t>title</a:t>
            </a:r>
            <a:endParaRPr lang="it-IT" dirty="0"/>
          </a:p>
        </p:txBody>
      </p:sp>
      <p:pic>
        <p:nvPicPr>
          <p:cNvPr id="11" name="Elemento grafico 10">
            <a:extLst>
              <a:ext uri="{FF2B5EF4-FFF2-40B4-BE49-F238E27FC236}">
                <a16:creationId xmlns:a16="http://schemas.microsoft.com/office/drawing/2014/main" id="{4428E1DC-F7B5-4568-BEB3-4C9ACFE76C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1627" y="1303353"/>
            <a:ext cx="1741967" cy="85061"/>
          </a:xfrm>
          <a:prstGeom prst="rect">
            <a:avLst/>
          </a:prstGeom>
        </p:spPr>
      </p:pic>
      <p:pic>
        <p:nvPicPr>
          <p:cNvPr id="9" name="Elemento grafico 8">
            <a:extLst>
              <a:ext uri="{FF2B5EF4-FFF2-40B4-BE49-F238E27FC236}">
                <a16:creationId xmlns:a16="http://schemas.microsoft.com/office/drawing/2014/main" id="{F01FD1C6-6B6D-42CC-A7A9-15E7CF9865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704" y="6571624"/>
            <a:ext cx="10192787" cy="102923"/>
          </a:xfrm>
          <a:prstGeom prst="rect">
            <a:avLst/>
          </a:prstGeom>
        </p:spPr>
      </p:pic>
      <p:pic>
        <p:nvPicPr>
          <p:cNvPr id="12" name="Elemento grafico 11">
            <a:extLst>
              <a:ext uri="{FF2B5EF4-FFF2-40B4-BE49-F238E27FC236}">
                <a16:creationId xmlns:a16="http://schemas.microsoft.com/office/drawing/2014/main" id="{2943C7FF-20DF-493B-BC26-0C8AD4F741E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 r="66083" b="-26732"/>
          <a:stretch/>
        </p:blipFill>
        <p:spPr>
          <a:xfrm>
            <a:off x="10242872" y="310205"/>
            <a:ext cx="1822843" cy="454070"/>
          </a:xfrm>
          <a:prstGeom prst="rect">
            <a:avLst/>
          </a:prstGeom>
        </p:spPr>
      </p:pic>
    </p:spTree>
    <p:extLst>
      <p:ext uri="{BB962C8B-B14F-4D97-AF65-F5344CB8AC3E}">
        <p14:creationId xmlns:p14="http://schemas.microsoft.com/office/powerpoint/2010/main" val="334719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pic>
        <p:nvPicPr>
          <p:cNvPr id="14" name="Elemento grafico 13">
            <a:extLst>
              <a:ext uri="{FF2B5EF4-FFF2-40B4-BE49-F238E27FC236}">
                <a16:creationId xmlns:a16="http://schemas.microsoft.com/office/drawing/2014/main" id="{26BD41F2-7A4E-406E-8AE5-1822541B47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6571624"/>
            <a:ext cx="5678819" cy="102923"/>
          </a:xfrm>
          <a:prstGeom prst="rect">
            <a:avLst/>
          </a:prstGeom>
        </p:spPr>
      </p:pic>
      <p:pic>
        <p:nvPicPr>
          <p:cNvPr id="15" name="Elemento grafico 14">
            <a:extLst>
              <a:ext uri="{FF2B5EF4-FFF2-40B4-BE49-F238E27FC236}">
                <a16:creationId xmlns:a16="http://schemas.microsoft.com/office/drawing/2014/main" id="{5E27109E-A535-4366-A8C0-6C49B675A65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 r="66083" b="-26732"/>
          <a:stretch/>
        </p:blipFill>
        <p:spPr>
          <a:xfrm>
            <a:off x="10242872" y="6367210"/>
            <a:ext cx="1822843" cy="454070"/>
          </a:xfrm>
          <a:prstGeom prst="rect">
            <a:avLst/>
          </a:prstGeom>
        </p:spPr>
      </p:pic>
      <p:sp>
        <p:nvSpPr>
          <p:cNvPr id="2" name="Titolo 1">
            <a:extLst>
              <a:ext uri="{FF2B5EF4-FFF2-40B4-BE49-F238E27FC236}">
                <a16:creationId xmlns:a16="http://schemas.microsoft.com/office/drawing/2014/main" id="{B6D7D906-C10A-AA46-B247-EE292FCC10DB}"/>
              </a:ext>
            </a:extLst>
          </p:cNvPr>
          <p:cNvSpPr>
            <a:spLocks noGrp="1"/>
          </p:cNvSpPr>
          <p:nvPr>
            <p:ph type="title"/>
          </p:nvPr>
        </p:nvSpPr>
        <p:spPr>
          <a:xfrm>
            <a:off x="987287" y="2621310"/>
            <a:ext cx="10515600" cy="1325563"/>
          </a:xfrm>
        </p:spPr>
        <p:txBody>
          <a:bodyPr/>
          <a:lstStyle/>
          <a:p>
            <a:r>
              <a:rPr lang="it-IT"/>
              <a:t>Fare clic per modificare lo stile del titolo dello schema</a:t>
            </a:r>
          </a:p>
        </p:txBody>
      </p:sp>
    </p:spTree>
    <p:extLst>
      <p:ext uri="{BB962C8B-B14F-4D97-AF65-F5344CB8AC3E}">
        <p14:creationId xmlns:p14="http://schemas.microsoft.com/office/powerpoint/2010/main" val="153905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8B36839-84D0-486E-8243-E4858182D2C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1C2F824-5629-4691-AC32-BD5F56784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EC81251-70FA-40CD-8C74-B938D56A58B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859136-696F-E744-BEEC-45602A3D6EE2}" type="datetimeFigureOut">
              <a:rPr lang="it-IT" smtClean="0"/>
              <a:t>23/09/20</a:t>
            </a:fld>
            <a:endParaRPr lang="it-IT"/>
          </a:p>
        </p:txBody>
      </p:sp>
      <p:sp>
        <p:nvSpPr>
          <p:cNvPr id="5" name="Segnaposto piè di pagina 4">
            <a:extLst>
              <a:ext uri="{FF2B5EF4-FFF2-40B4-BE49-F238E27FC236}">
                <a16:creationId xmlns:a16="http://schemas.microsoft.com/office/drawing/2014/main" id="{A80403E5-583B-4201-B169-4BB04295BF7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2D6F094-6AF9-4D23-867A-B07492BE9DF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596BA2-D466-BD4C-8FD5-8145E9CD264A}" type="slidenum">
              <a:rPr lang="it-IT" smtClean="0"/>
              <a:t>‹N›</a:t>
            </a:fld>
            <a:endParaRPr lang="it-IT"/>
          </a:p>
        </p:txBody>
      </p:sp>
    </p:spTree>
    <p:extLst>
      <p:ext uri="{BB962C8B-B14F-4D97-AF65-F5344CB8AC3E}">
        <p14:creationId xmlns:p14="http://schemas.microsoft.com/office/powerpoint/2010/main" val="1329961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4" r:id="rId12"/>
    <p:sldLayoutId id="2147483675" r:id="rId13"/>
    <p:sldLayoutId id="2147483676" r:id="rId14"/>
    <p:sldLayoutId id="2147483677" r:id="rId15"/>
    <p:sldLayoutId id="2147483678"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2.jpeg"/><Relationship Id="rId7" Type="http://schemas.openxmlformats.org/officeDocument/2006/relationships/diagramQuickStyle" Target="../diagrams/quickStyle5.xml"/><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3.jpe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7.png"/><Relationship Id="rId7" Type="http://schemas.openxmlformats.org/officeDocument/2006/relationships/diagramQuickStyle" Target="../diagrams/quickStyle2.xml"/><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8.wmf"/><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1C0D988-F144-474A-99E5-2BE14796C6C9}"/>
              </a:ext>
            </a:extLst>
          </p:cNvPr>
          <p:cNvSpPr>
            <a:spLocks noGrp="1"/>
          </p:cNvSpPr>
          <p:nvPr>
            <p:ph type="ctrTitle"/>
          </p:nvPr>
        </p:nvSpPr>
        <p:spPr/>
        <p:txBody>
          <a:bodyPr/>
          <a:lstStyle/>
          <a:p>
            <a:r>
              <a:rPr lang="it-IT" dirty="0" err="1"/>
              <a:t>Biodiversity</a:t>
            </a:r>
            <a:r>
              <a:rPr lang="it-IT" dirty="0"/>
              <a:t> and </a:t>
            </a:r>
            <a:r>
              <a:rPr lang="it-IT" dirty="0" err="1"/>
              <a:t>agricultural</a:t>
            </a:r>
            <a:r>
              <a:rPr lang="it-IT" dirty="0"/>
              <a:t> </a:t>
            </a:r>
            <a:r>
              <a:rPr lang="it-IT" dirty="0" err="1"/>
              <a:t>practice</a:t>
            </a:r>
            <a:endParaRPr lang="it-IT" dirty="0"/>
          </a:p>
        </p:txBody>
      </p:sp>
      <p:sp>
        <p:nvSpPr>
          <p:cNvPr id="5" name="Sottotitolo 4">
            <a:extLst>
              <a:ext uri="{FF2B5EF4-FFF2-40B4-BE49-F238E27FC236}">
                <a16:creationId xmlns:a16="http://schemas.microsoft.com/office/drawing/2014/main" id="{FB338125-D854-524F-85B8-9273F44E3D5B}"/>
              </a:ext>
            </a:extLst>
          </p:cNvPr>
          <p:cNvSpPr>
            <a:spLocks noGrp="1"/>
          </p:cNvSpPr>
          <p:nvPr>
            <p:ph type="subTitle" idx="1"/>
          </p:nvPr>
        </p:nvSpPr>
        <p:spPr/>
        <p:txBody>
          <a:bodyPr/>
          <a:lstStyle/>
          <a:p>
            <a:r>
              <a:rPr lang="it-IT" dirty="0"/>
              <a:t>Gianluca Brunori</a:t>
            </a:r>
          </a:p>
          <a:p>
            <a:r>
              <a:rPr lang="it-IT" dirty="0"/>
              <a:t>Workshop EURAGRI «Green Deal»</a:t>
            </a:r>
          </a:p>
        </p:txBody>
      </p:sp>
      <p:sp>
        <p:nvSpPr>
          <p:cNvPr id="6" name="Segnaposto testo 5">
            <a:extLst>
              <a:ext uri="{FF2B5EF4-FFF2-40B4-BE49-F238E27FC236}">
                <a16:creationId xmlns:a16="http://schemas.microsoft.com/office/drawing/2014/main" id="{4CC81A29-9529-3948-8D4D-0A06DC2C2D41}"/>
              </a:ext>
            </a:extLst>
          </p:cNvPr>
          <p:cNvSpPr>
            <a:spLocks noGrp="1"/>
          </p:cNvSpPr>
          <p:nvPr>
            <p:ph type="body" sz="quarter" idx="10"/>
          </p:nvPr>
        </p:nvSpPr>
        <p:spPr/>
        <p:txBody>
          <a:bodyPr/>
          <a:lstStyle/>
          <a:p>
            <a:endParaRPr lang="it-IT" dirty="0"/>
          </a:p>
        </p:txBody>
      </p:sp>
    </p:spTree>
    <p:extLst>
      <p:ext uri="{BB962C8B-B14F-4D97-AF65-F5344CB8AC3E}">
        <p14:creationId xmlns:p14="http://schemas.microsoft.com/office/powerpoint/2010/main" val="87928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8E48905-0ECB-0F44-A1F2-73087BFA9FAE}"/>
              </a:ext>
            </a:extLst>
          </p:cNvPr>
          <p:cNvSpPr>
            <a:spLocks noGrp="1"/>
          </p:cNvSpPr>
          <p:nvPr>
            <p:ph type="title"/>
          </p:nvPr>
        </p:nvSpPr>
        <p:spPr>
          <a:xfrm>
            <a:off x="871152" y="417663"/>
            <a:ext cx="9992382" cy="573139"/>
          </a:xfrm>
        </p:spPr>
        <p:txBody>
          <a:bodyPr>
            <a:normAutofit fontScale="90000"/>
          </a:bodyPr>
          <a:lstStyle/>
          <a:p>
            <a:r>
              <a:rPr lang="it-IT" dirty="0" err="1">
                <a:solidFill>
                  <a:schemeClr val="accent1">
                    <a:lumMod val="50000"/>
                  </a:schemeClr>
                </a:solidFill>
              </a:rPr>
              <a:t>Changing</a:t>
            </a:r>
            <a:r>
              <a:rPr lang="it-IT" dirty="0">
                <a:solidFill>
                  <a:schemeClr val="accent1">
                    <a:lumMod val="50000"/>
                  </a:schemeClr>
                </a:solidFill>
              </a:rPr>
              <a:t> the </a:t>
            </a:r>
            <a:r>
              <a:rPr lang="it-IT" dirty="0" err="1">
                <a:solidFill>
                  <a:schemeClr val="accent1">
                    <a:lumMod val="50000"/>
                  </a:schemeClr>
                </a:solidFill>
              </a:rPr>
              <a:t>food</a:t>
            </a:r>
            <a:r>
              <a:rPr lang="it-IT" dirty="0">
                <a:solidFill>
                  <a:schemeClr val="accent1">
                    <a:lumMod val="50000"/>
                  </a:schemeClr>
                </a:solidFill>
              </a:rPr>
              <a:t> </a:t>
            </a:r>
            <a:r>
              <a:rPr lang="it-IT" dirty="0" err="1">
                <a:solidFill>
                  <a:schemeClr val="accent1">
                    <a:lumMod val="50000"/>
                  </a:schemeClr>
                </a:solidFill>
              </a:rPr>
              <a:t>environment</a:t>
            </a:r>
            <a:r>
              <a:rPr lang="it-IT" dirty="0">
                <a:solidFill>
                  <a:schemeClr val="accent1">
                    <a:lumMod val="50000"/>
                  </a:schemeClr>
                </a:solidFill>
              </a:rPr>
              <a:t>: </a:t>
            </a:r>
            <a:r>
              <a:rPr lang="it-IT" dirty="0" err="1">
                <a:solidFill>
                  <a:schemeClr val="accent1">
                    <a:lumMod val="50000"/>
                  </a:schemeClr>
                </a:solidFill>
              </a:rPr>
              <a:t>Increasing</a:t>
            </a:r>
            <a:r>
              <a:rPr lang="it-IT" dirty="0">
                <a:solidFill>
                  <a:schemeClr val="accent1">
                    <a:lumMod val="50000"/>
                  </a:schemeClr>
                </a:solidFill>
              </a:rPr>
              <a:t> </a:t>
            </a:r>
            <a:r>
              <a:rPr lang="it-IT" dirty="0" err="1">
                <a:solidFill>
                  <a:schemeClr val="accent1">
                    <a:lumMod val="50000"/>
                  </a:schemeClr>
                </a:solidFill>
              </a:rPr>
              <a:t>citizens</a:t>
            </a:r>
            <a:r>
              <a:rPr lang="it-IT" dirty="0">
                <a:solidFill>
                  <a:schemeClr val="accent1">
                    <a:lumMod val="50000"/>
                  </a:schemeClr>
                </a:solidFill>
              </a:rPr>
              <a:t>’- consumers’ </a:t>
            </a:r>
            <a:r>
              <a:rPr lang="it-IT" dirty="0" err="1">
                <a:solidFill>
                  <a:schemeClr val="accent1">
                    <a:lumMod val="50000"/>
                  </a:schemeClr>
                </a:solidFill>
              </a:rPr>
              <a:t>awareness</a:t>
            </a:r>
            <a:endParaRPr lang="it-IT" dirty="0">
              <a:solidFill>
                <a:schemeClr val="accent1">
                  <a:lumMod val="50000"/>
                </a:schemeClr>
              </a:solidFill>
            </a:endParaRPr>
          </a:p>
        </p:txBody>
      </p:sp>
      <p:pic>
        <p:nvPicPr>
          <p:cNvPr id="4098" name="Picture 2" descr="The GREEN MARKET ORACLE: What is Your Ecological Footprint?">
            <a:extLst>
              <a:ext uri="{FF2B5EF4-FFF2-40B4-BE49-F238E27FC236}">
                <a16:creationId xmlns:a16="http://schemas.microsoft.com/office/drawing/2014/main" id="{9D138630-F010-8540-A249-C9B6E803B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52" y="1381726"/>
            <a:ext cx="4071551" cy="26792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cological Education: Improving the relationship between people and nature  | Ecology and Jesuits in Communication">
            <a:extLst>
              <a:ext uri="{FF2B5EF4-FFF2-40B4-BE49-F238E27FC236}">
                <a16:creationId xmlns:a16="http://schemas.microsoft.com/office/drawing/2014/main" id="{BD96FE63-7CF0-5C48-A2D1-4A9330B69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005" y="1500529"/>
            <a:ext cx="3428730" cy="235175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he Biodiversity crucial for our food, agri is disappearing">
            <a:extLst>
              <a:ext uri="{FF2B5EF4-FFF2-40B4-BE49-F238E27FC236}">
                <a16:creationId xmlns:a16="http://schemas.microsoft.com/office/drawing/2014/main" id="{AE220ED3-3392-DB40-980E-55E92FED0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3387" y="4060994"/>
            <a:ext cx="3825716" cy="22904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ma 7">
            <a:extLst>
              <a:ext uri="{FF2B5EF4-FFF2-40B4-BE49-F238E27FC236}">
                <a16:creationId xmlns:a16="http://schemas.microsoft.com/office/drawing/2014/main" id="{346FA6AC-F27E-9F4B-A111-45527801B5FF}"/>
              </a:ext>
            </a:extLst>
          </p:cNvPr>
          <p:cNvGraphicFramePr/>
          <p:nvPr/>
        </p:nvGraphicFramePr>
        <p:xfrm>
          <a:off x="-164186" y="5549462"/>
          <a:ext cx="1961455" cy="8725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9941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4019729-E02A-8F43-84D4-0CDB675A103A}"/>
              </a:ext>
            </a:extLst>
          </p:cNvPr>
          <p:cNvSpPr>
            <a:spLocks noGrp="1"/>
          </p:cNvSpPr>
          <p:nvPr>
            <p:ph type="title"/>
          </p:nvPr>
        </p:nvSpPr>
        <p:spPr/>
        <p:txBody>
          <a:bodyPr>
            <a:normAutofit fontScale="90000"/>
          </a:bodyPr>
          <a:lstStyle/>
          <a:p>
            <a:r>
              <a:rPr lang="en-US" dirty="0">
                <a:solidFill>
                  <a:schemeClr val="accent1">
                    <a:lumMod val="50000"/>
                  </a:schemeClr>
                </a:solidFill>
              </a:rPr>
              <a:t>Changing the food environment: diversity of food retailing</a:t>
            </a:r>
            <a:endParaRPr lang="it-IT" dirty="0">
              <a:solidFill>
                <a:schemeClr val="accent1">
                  <a:lumMod val="50000"/>
                </a:schemeClr>
              </a:solidFill>
            </a:endParaRPr>
          </a:p>
        </p:txBody>
      </p:sp>
      <p:pic>
        <p:nvPicPr>
          <p:cNvPr id="5122" name="Picture 2" descr="Farmers' markets in Toronto | Toronto.com">
            <a:extLst>
              <a:ext uri="{FF2B5EF4-FFF2-40B4-BE49-F238E27FC236}">
                <a16:creationId xmlns:a16="http://schemas.microsoft.com/office/drawing/2014/main" id="{D901443E-F23B-6D4B-9864-D1933BAE49CA}"/>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3045619" y="1901825"/>
            <a:ext cx="5943600" cy="3962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ma 4">
            <a:extLst>
              <a:ext uri="{FF2B5EF4-FFF2-40B4-BE49-F238E27FC236}">
                <a16:creationId xmlns:a16="http://schemas.microsoft.com/office/drawing/2014/main" id="{6869D164-7775-774B-82CD-D6A701D6C29C}"/>
              </a:ext>
            </a:extLst>
          </p:cNvPr>
          <p:cNvGraphicFramePr/>
          <p:nvPr/>
        </p:nvGraphicFramePr>
        <p:xfrm>
          <a:off x="-164186" y="5549462"/>
          <a:ext cx="1961455" cy="872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43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C43B70FE-8B33-BF44-AC06-E293C3A3FC45}"/>
              </a:ext>
            </a:extLst>
          </p:cNvPr>
          <p:cNvPicPr>
            <a:picLocks noGrp="1" noChangeAspect="1"/>
          </p:cNvPicPr>
          <p:nvPr>
            <p:ph idx="1"/>
          </p:nvPr>
        </p:nvPicPr>
        <p:blipFill>
          <a:blip r:embed="rId2"/>
          <a:stretch>
            <a:fillRect/>
          </a:stretch>
        </p:blipFill>
        <p:spPr>
          <a:xfrm>
            <a:off x="2128833" y="1800225"/>
            <a:ext cx="8010533" cy="4473575"/>
          </a:xfrm>
          <a:prstGeom prst="rect">
            <a:avLst/>
          </a:prstGeom>
        </p:spPr>
      </p:pic>
      <p:sp>
        <p:nvSpPr>
          <p:cNvPr id="3" name="Titolo 2">
            <a:extLst>
              <a:ext uri="{FF2B5EF4-FFF2-40B4-BE49-F238E27FC236}">
                <a16:creationId xmlns:a16="http://schemas.microsoft.com/office/drawing/2014/main" id="{36594D36-742C-4845-8E40-4BD4E77D9F6F}"/>
              </a:ext>
            </a:extLst>
          </p:cNvPr>
          <p:cNvSpPr>
            <a:spLocks noGrp="1"/>
          </p:cNvSpPr>
          <p:nvPr>
            <p:ph type="title"/>
          </p:nvPr>
        </p:nvSpPr>
        <p:spPr/>
        <p:txBody>
          <a:bodyPr>
            <a:normAutofit/>
          </a:bodyPr>
          <a:lstStyle/>
          <a:p>
            <a:r>
              <a:rPr lang="it-IT" dirty="0" err="1">
                <a:solidFill>
                  <a:schemeClr val="tx2">
                    <a:lumMod val="50000"/>
                  </a:schemeClr>
                </a:solidFill>
              </a:rPr>
              <a:t>Food</a:t>
            </a:r>
            <a:r>
              <a:rPr lang="it-IT" dirty="0">
                <a:solidFill>
                  <a:schemeClr val="tx2">
                    <a:lumMod val="50000"/>
                  </a:schemeClr>
                </a:solidFill>
              </a:rPr>
              <a:t> policy</a:t>
            </a:r>
          </a:p>
        </p:txBody>
      </p:sp>
    </p:spTree>
    <p:extLst>
      <p:ext uri="{BB962C8B-B14F-4D97-AF65-F5344CB8AC3E}">
        <p14:creationId xmlns:p14="http://schemas.microsoft.com/office/powerpoint/2010/main" val="108811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2066D61-DF4E-0349-8127-770E0BA84C55}"/>
              </a:ext>
            </a:extLst>
          </p:cNvPr>
          <p:cNvSpPr>
            <a:spLocks noGrp="1"/>
          </p:cNvSpPr>
          <p:nvPr>
            <p:ph type="title"/>
          </p:nvPr>
        </p:nvSpPr>
        <p:spPr/>
        <p:txBody>
          <a:bodyPr/>
          <a:lstStyle/>
          <a:p>
            <a:r>
              <a:rPr lang="it-IT" dirty="0" err="1"/>
              <a:t>Thank</a:t>
            </a:r>
            <a:r>
              <a:rPr lang="it-IT" dirty="0"/>
              <a:t> </a:t>
            </a:r>
            <a:r>
              <a:rPr lang="it-IT" dirty="0" err="1"/>
              <a:t>you</a:t>
            </a:r>
            <a:r>
              <a:rPr lang="it-IT" dirty="0"/>
              <a:t>!</a:t>
            </a:r>
          </a:p>
        </p:txBody>
      </p:sp>
      <p:sp>
        <p:nvSpPr>
          <p:cNvPr id="5" name="Sottotitolo 4">
            <a:extLst>
              <a:ext uri="{FF2B5EF4-FFF2-40B4-BE49-F238E27FC236}">
                <a16:creationId xmlns:a16="http://schemas.microsoft.com/office/drawing/2014/main" id="{5C16132C-226B-044E-8D72-E89937402A7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27245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5C8BA621-DBA5-4747-B8B6-2BEC65FA4B5D}"/>
              </a:ext>
            </a:extLst>
          </p:cNvPr>
          <p:cNvPicPr>
            <a:picLocks noGrp="1" noChangeAspect="1"/>
          </p:cNvPicPr>
          <p:nvPr>
            <p:ph idx="1"/>
          </p:nvPr>
        </p:nvPicPr>
        <p:blipFill>
          <a:blip r:embed="rId2"/>
          <a:stretch>
            <a:fillRect/>
          </a:stretch>
        </p:blipFill>
        <p:spPr>
          <a:xfrm>
            <a:off x="2006600" y="2259012"/>
            <a:ext cx="8255000" cy="3556000"/>
          </a:xfrm>
          <a:prstGeom prst="rect">
            <a:avLst/>
          </a:prstGeom>
        </p:spPr>
      </p:pic>
      <p:sp>
        <p:nvSpPr>
          <p:cNvPr id="3" name="Titolo 2">
            <a:extLst>
              <a:ext uri="{FF2B5EF4-FFF2-40B4-BE49-F238E27FC236}">
                <a16:creationId xmlns:a16="http://schemas.microsoft.com/office/drawing/2014/main" id="{737E09C5-F21B-8D43-823E-23E6D9A69D7A}"/>
              </a:ext>
            </a:extLst>
          </p:cNvPr>
          <p:cNvSpPr>
            <a:spLocks noGrp="1"/>
          </p:cNvSpPr>
          <p:nvPr>
            <p:ph type="title"/>
          </p:nvPr>
        </p:nvSpPr>
        <p:spPr/>
        <p:txBody>
          <a:bodyPr/>
          <a:lstStyle/>
          <a:p>
            <a:r>
              <a:rPr lang="en-US" dirty="0">
                <a:solidFill>
                  <a:schemeClr val="accent1">
                    <a:lumMod val="50000"/>
                  </a:schemeClr>
                </a:solidFill>
              </a:rPr>
              <a:t>Biodiversity and food: a</a:t>
            </a:r>
            <a:r>
              <a:rPr lang="it-IT" dirty="0">
                <a:solidFill>
                  <a:schemeClr val="accent1">
                    <a:lumMod val="50000"/>
                  </a:schemeClr>
                </a:solidFill>
              </a:rPr>
              <a:t> </a:t>
            </a:r>
            <a:r>
              <a:rPr lang="it-IT" dirty="0" err="1">
                <a:solidFill>
                  <a:schemeClr val="accent1">
                    <a:lumMod val="50000"/>
                  </a:schemeClr>
                </a:solidFill>
              </a:rPr>
              <a:t>system</a:t>
            </a:r>
            <a:r>
              <a:rPr lang="it-IT" dirty="0">
                <a:solidFill>
                  <a:schemeClr val="accent1">
                    <a:lumMod val="50000"/>
                  </a:schemeClr>
                </a:solidFill>
              </a:rPr>
              <a:t> </a:t>
            </a:r>
            <a:r>
              <a:rPr lang="it-IT" dirty="0" err="1">
                <a:solidFill>
                  <a:schemeClr val="accent1">
                    <a:lumMod val="50000"/>
                  </a:schemeClr>
                </a:solidFill>
              </a:rPr>
              <a:t>approach</a:t>
            </a:r>
            <a:endParaRPr lang="it-IT" dirty="0">
              <a:solidFill>
                <a:schemeClr val="accent1">
                  <a:lumMod val="50000"/>
                </a:schemeClr>
              </a:solidFill>
            </a:endParaRPr>
          </a:p>
        </p:txBody>
      </p:sp>
    </p:spTree>
    <p:extLst>
      <p:ext uri="{BB962C8B-B14F-4D97-AF65-F5344CB8AC3E}">
        <p14:creationId xmlns:p14="http://schemas.microsoft.com/office/powerpoint/2010/main" val="180342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C63BDAB-1929-C24A-B25C-B2B0B41586F9}"/>
              </a:ext>
            </a:extLst>
          </p:cNvPr>
          <p:cNvSpPr>
            <a:spLocks noGrp="1"/>
          </p:cNvSpPr>
          <p:nvPr>
            <p:ph type="title"/>
          </p:nvPr>
        </p:nvSpPr>
        <p:spPr>
          <a:xfrm>
            <a:off x="1004451" y="599878"/>
            <a:ext cx="1906915" cy="4098246"/>
          </a:xfrm>
        </p:spPr>
        <p:txBody>
          <a:bodyPr>
            <a:normAutofit/>
          </a:bodyPr>
          <a:lstStyle/>
          <a:p>
            <a:r>
              <a:rPr lang="it-IT" dirty="0">
                <a:solidFill>
                  <a:schemeClr val="accent1">
                    <a:lumMod val="50000"/>
                  </a:schemeClr>
                </a:solidFill>
              </a:rPr>
              <a:t>Digitali-</a:t>
            </a:r>
            <a:r>
              <a:rPr lang="it-IT" dirty="0" err="1">
                <a:solidFill>
                  <a:schemeClr val="accent1">
                    <a:lumMod val="50000"/>
                  </a:schemeClr>
                </a:solidFill>
              </a:rPr>
              <a:t>zation</a:t>
            </a:r>
            <a:endParaRPr lang="it-IT" dirty="0">
              <a:solidFill>
                <a:schemeClr val="accent1">
                  <a:lumMod val="50000"/>
                </a:schemeClr>
              </a:solidFill>
            </a:endParaRPr>
          </a:p>
        </p:txBody>
      </p:sp>
      <p:graphicFrame>
        <p:nvGraphicFramePr>
          <p:cNvPr id="8" name="Tabella 7">
            <a:extLst>
              <a:ext uri="{FF2B5EF4-FFF2-40B4-BE49-F238E27FC236}">
                <a16:creationId xmlns:a16="http://schemas.microsoft.com/office/drawing/2014/main" id="{D9EFC26C-5F7B-5F4A-A0FE-10EE5D0E3E2C}"/>
              </a:ext>
            </a:extLst>
          </p:cNvPr>
          <p:cNvGraphicFramePr>
            <a:graphicFrameLocks noGrp="1"/>
          </p:cNvGraphicFramePr>
          <p:nvPr>
            <p:extLst>
              <p:ext uri="{D42A27DB-BD31-4B8C-83A1-F6EECF244321}">
                <p14:modId xmlns:p14="http://schemas.microsoft.com/office/powerpoint/2010/main" val="4021032088"/>
              </p:ext>
            </p:extLst>
          </p:nvPr>
        </p:nvGraphicFramePr>
        <p:xfrm>
          <a:off x="3520965" y="599878"/>
          <a:ext cx="7760135" cy="5421242"/>
        </p:xfrm>
        <a:graphic>
          <a:graphicData uri="http://schemas.openxmlformats.org/drawingml/2006/table">
            <a:tbl>
              <a:tblPr bandRow="1">
                <a:tableStyleId>{5C22544A-7EE6-4342-B048-85BDC9FD1C3A}</a:tableStyleId>
              </a:tblPr>
              <a:tblGrid>
                <a:gridCol w="2381967">
                  <a:extLst>
                    <a:ext uri="{9D8B030D-6E8A-4147-A177-3AD203B41FA5}">
                      <a16:colId xmlns:a16="http://schemas.microsoft.com/office/drawing/2014/main" val="2227285912"/>
                    </a:ext>
                  </a:extLst>
                </a:gridCol>
                <a:gridCol w="3712000">
                  <a:extLst>
                    <a:ext uri="{9D8B030D-6E8A-4147-A177-3AD203B41FA5}">
                      <a16:colId xmlns:a16="http://schemas.microsoft.com/office/drawing/2014/main" val="1063213580"/>
                    </a:ext>
                  </a:extLst>
                </a:gridCol>
                <a:gridCol w="1666168">
                  <a:extLst>
                    <a:ext uri="{9D8B030D-6E8A-4147-A177-3AD203B41FA5}">
                      <a16:colId xmlns:a16="http://schemas.microsoft.com/office/drawing/2014/main" val="1615794940"/>
                    </a:ext>
                  </a:extLst>
                </a:gridCol>
              </a:tblGrid>
              <a:tr h="120870">
                <a:tc>
                  <a:txBody>
                    <a:bodyPr/>
                    <a:lstStyle/>
                    <a:p>
                      <a:r>
                        <a:rPr lang="en-GB" sz="1200" b="1" dirty="0">
                          <a:effectLst/>
                        </a:rPr>
                        <a:t>Target</a:t>
                      </a:r>
                      <a:endParaRPr lang="it-IT" sz="1200" b="1" dirty="0">
                        <a:effectLst/>
                        <a:latin typeface="Calibri" panose="020F0502020204030204" pitchFamily="34" charset="0"/>
                        <a:ea typeface="Calibri" panose="020F0502020204030204" pitchFamily="34" charset="0"/>
                      </a:endParaRPr>
                    </a:p>
                  </a:txBody>
                  <a:tcPr marL="45326" marR="45326" marT="0" marB="0"/>
                </a:tc>
                <a:tc>
                  <a:txBody>
                    <a:bodyPr/>
                    <a:lstStyle/>
                    <a:p>
                      <a:r>
                        <a:rPr lang="en-GB" sz="1200" b="1" dirty="0">
                          <a:effectLst/>
                        </a:rPr>
                        <a:t>Impact of digitization</a:t>
                      </a:r>
                      <a:endParaRPr lang="it-IT" sz="1200" b="1" dirty="0">
                        <a:effectLst/>
                        <a:latin typeface="Calibri" panose="020F0502020204030204" pitchFamily="34" charset="0"/>
                        <a:ea typeface="Calibri" panose="020F0502020204030204" pitchFamily="34" charset="0"/>
                      </a:endParaRPr>
                    </a:p>
                  </a:txBody>
                  <a:tcPr marL="45326" marR="45326" marT="0" marB="0"/>
                </a:tc>
                <a:tc>
                  <a:txBody>
                    <a:bodyPr/>
                    <a:lstStyle/>
                    <a:p>
                      <a:r>
                        <a:rPr lang="en-GB" sz="1200" b="1" dirty="0">
                          <a:effectLst/>
                        </a:rPr>
                        <a:t>Risk</a:t>
                      </a:r>
                      <a:endParaRPr lang="it-IT" sz="1200" b="1" dirty="0">
                        <a:effectLst/>
                        <a:latin typeface="Calibri" panose="020F0502020204030204" pitchFamily="34" charset="0"/>
                        <a:ea typeface="Calibri" panose="020F0502020204030204" pitchFamily="34" charset="0"/>
                      </a:endParaRPr>
                    </a:p>
                  </a:txBody>
                  <a:tcPr marL="45326" marR="45326" marT="0" marB="0"/>
                </a:tc>
                <a:extLst>
                  <a:ext uri="{0D108BD9-81ED-4DB2-BD59-A6C34878D82A}">
                    <a16:rowId xmlns:a16="http://schemas.microsoft.com/office/drawing/2014/main" val="380657479"/>
                  </a:ext>
                </a:extLst>
              </a:tr>
              <a:tr h="362611">
                <a:tc>
                  <a:txBody>
                    <a:bodyPr/>
                    <a:lstStyle/>
                    <a:p>
                      <a:r>
                        <a:rPr lang="en-GB" sz="1200">
                          <a:effectLst/>
                        </a:rPr>
                        <a:t>A change of technical paradigms </a:t>
                      </a:r>
                      <a:endParaRPr lang="it-IT" sz="1200">
                        <a:effectLst/>
                        <a:latin typeface="Calibri" panose="020F0502020204030204" pitchFamily="34" charset="0"/>
                        <a:ea typeface="Calibri" panose="020F0502020204030204" pitchFamily="34" charset="0"/>
                      </a:endParaRPr>
                    </a:p>
                  </a:txBody>
                  <a:tcPr marL="45326" marR="45326" marT="0" marB="0"/>
                </a:tc>
                <a:tc>
                  <a:txBody>
                    <a:bodyPr/>
                    <a:lstStyle/>
                    <a:p>
                      <a:r>
                        <a:rPr lang="en-GB" sz="1200" dirty="0">
                          <a:effectLst/>
                        </a:rPr>
                        <a:t>Digitization can support education and access to information and training. Platforms to share trial data</a:t>
                      </a:r>
                      <a:endParaRPr lang="it-IT" sz="1200" dirty="0">
                        <a:effectLst/>
                        <a:latin typeface="Calibri" panose="020F0502020204030204" pitchFamily="34" charset="0"/>
                        <a:ea typeface="Calibri" panose="020F0502020204030204" pitchFamily="34" charset="0"/>
                      </a:endParaRPr>
                    </a:p>
                  </a:txBody>
                  <a:tcPr marL="45326" marR="45326" marT="0" marB="0"/>
                </a:tc>
                <a:tc>
                  <a:txBody>
                    <a:bodyPr/>
                    <a:lstStyle/>
                    <a:p>
                      <a:r>
                        <a:rPr lang="en-GB" sz="1200">
                          <a:effectLst/>
                        </a:rPr>
                        <a:t>Inadequate skills</a:t>
                      </a:r>
                      <a:endParaRPr lang="it-IT" sz="1200">
                        <a:effectLst/>
                        <a:latin typeface="Calibri" panose="020F0502020204030204" pitchFamily="34" charset="0"/>
                        <a:ea typeface="Calibri" panose="020F0502020204030204" pitchFamily="34" charset="0"/>
                      </a:endParaRPr>
                    </a:p>
                  </a:txBody>
                  <a:tcPr marL="45326" marR="45326" marT="0" marB="0"/>
                </a:tc>
                <a:extLst>
                  <a:ext uri="{0D108BD9-81ED-4DB2-BD59-A6C34878D82A}">
                    <a16:rowId xmlns:a16="http://schemas.microsoft.com/office/drawing/2014/main" val="136086968"/>
                  </a:ext>
                </a:extLst>
              </a:tr>
              <a:tr h="362611">
                <a:tc>
                  <a:txBody>
                    <a:bodyPr/>
                    <a:lstStyle/>
                    <a:p>
                      <a:r>
                        <a:rPr lang="en-GB" sz="1200">
                          <a:effectLst/>
                        </a:rPr>
                        <a:t>Raising consumers and citizens’ awareness</a:t>
                      </a:r>
                      <a:endParaRPr lang="it-IT" sz="1200">
                        <a:effectLst/>
                        <a:latin typeface="Calibri" panose="020F0502020204030204" pitchFamily="34" charset="0"/>
                        <a:ea typeface="Calibri" panose="020F0502020204030204" pitchFamily="34" charset="0"/>
                      </a:endParaRPr>
                    </a:p>
                  </a:txBody>
                  <a:tcPr marL="45326" marR="45326" marT="0" marB="0"/>
                </a:tc>
                <a:tc>
                  <a:txBody>
                    <a:bodyPr/>
                    <a:lstStyle/>
                    <a:p>
                      <a:r>
                        <a:rPr lang="en-GB" sz="1200">
                          <a:effectLst/>
                        </a:rPr>
                        <a:t>Social media to share knowledge; educational tools, support to decision tools</a:t>
                      </a:r>
                      <a:endParaRPr lang="it-IT" sz="1200">
                        <a:effectLst/>
                        <a:latin typeface="Calibri" panose="020F0502020204030204" pitchFamily="34" charset="0"/>
                        <a:ea typeface="Calibri" panose="020F0502020204030204" pitchFamily="34" charset="0"/>
                      </a:endParaRPr>
                    </a:p>
                  </a:txBody>
                  <a:tcPr marL="45326" marR="45326" marT="0" marB="0"/>
                </a:tc>
                <a:tc>
                  <a:txBody>
                    <a:bodyPr/>
                    <a:lstStyle/>
                    <a:p>
                      <a:r>
                        <a:rPr lang="en-GB" sz="1200">
                          <a:effectLst/>
                        </a:rPr>
                        <a:t>Inadequate skills. Inappropriate use of information</a:t>
                      </a:r>
                      <a:endParaRPr lang="it-IT" sz="1200">
                        <a:effectLst/>
                        <a:latin typeface="Calibri" panose="020F0502020204030204" pitchFamily="34" charset="0"/>
                        <a:ea typeface="Calibri" panose="020F0502020204030204" pitchFamily="34" charset="0"/>
                      </a:endParaRPr>
                    </a:p>
                  </a:txBody>
                  <a:tcPr marL="45326" marR="45326" marT="0" marB="0"/>
                </a:tc>
                <a:extLst>
                  <a:ext uri="{0D108BD9-81ED-4DB2-BD59-A6C34878D82A}">
                    <a16:rowId xmlns:a16="http://schemas.microsoft.com/office/drawing/2014/main" val="745828837"/>
                  </a:ext>
                </a:extLst>
              </a:tr>
              <a:tr h="483482">
                <a:tc>
                  <a:txBody>
                    <a:bodyPr/>
                    <a:lstStyle/>
                    <a:p>
                      <a:r>
                        <a:rPr lang="en-GB" sz="1200">
                          <a:effectLst/>
                        </a:rPr>
                        <a:t>A system of interconnected biodiversity databases</a:t>
                      </a:r>
                      <a:endParaRPr lang="it-IT" sz="1200">
                        <a:effectLst/>
                        <a:latin typeface="Calibri" panose="020F0502020204030204" pitchFamily="34" charset="0"/>
                        <a:ea typeface="Calibri" panose="020F0502020204030204" pitchFamily="34" charset="0"/>
                      </a:endParaRPr>
                    </a:p>
                  </a:txBody>
                  <a:tcPr marL="45326" marR="45326" marT="0" marB="0"/>
                </a:tc>
                <a:tc>
                  <a:txBody>
                    <a:bodyPr/>
                    <a:lstStyle/>
                    <a:p>
                      <a:r>
                        <a:rPr lang="en-GB" sz="1200" dirty="0">
                          <a:effectLst/>
                        </a:rPr>
                        <a:t>Biodiversity digitization, Knowledge sharing platforms, Open Big data</a:t>
                      </a:r>
                      <a:endParaRPr lang="it-IT" sz="1200" dirty="0">
                        <a:effectLst/>
                        <a:latin typeface="Calibri" panose="020F0502020204030204" pitchFamily="34" charset="0"/>
                        <a:ea typeface="Calibri" panose="020F0502020204030204" pitchFamily="34" charset="0"/>
                      </a:endParaRPr>
                    </a:p>
                  </a:txBody>
                  <a:tcPr marL="45326" marR="45326" marT="0" marB="0"/>
                </a:tc>
                <a:tc>
                  <a:txBody>
                    <a:bodyPr/>
                    <a:lstStyle/>
                    <a:p>
                      <a:r>
                        <a:rPr lang="en-GB" sz="1200">
                          <a:effectLst/>
                        </a:rPr>
                        <a:t>Costs of complexity of systems. Quality of data</a:t>
                      </a:r>
                      <a:endParaRPr lang="it-IT" sz="1200">
                        <a:effectLst/>
                        <a:latin typeface="Calibri" panose="020F0502020204030204" pitchFamily="34" charset="0"/>
                        <a:ea typeface="Calibri" panose="020F0502020204030204" pitchFamily="34" charset="0"/>
                      </a:endParaRPr>
                    </a:p>
                  </a:txBody>
                  <a:tcPr marL="45326" marR="45326" marT="0" marB="0"/>
                </a:tc>
                <a:extLst>
                  <a:ext uri="{0D108BD9-81ED-4DB2-BD59-A6C34878D82A}">
                    <a16:rowId xmlns:a16="http://schemas.microsoft.com/office/drawing/2014/main" val="1006364021"/>
                  </a:ext>
                </a:extLst>
              </a:tr>
              <a:tr h="241741">
                <a:tc>
                  <a:txBody>
                    <a:bodyPr/>
                    <a:lstStyle/>
                    <a:p>
                      <a:r>
                        <a:rPr lang="en-GB" sz="1200">
                          <a:effectLst/>
                        </a:rPr>
                        <a:t>Monitoring biodiversity in the systems</a:t>
                      </a:r>
                      <a:endParaRPr lang="it-IT" sz="1200">
                        <a:effectLst/>
                        <a:latin typeface="Calibri" panose="020F0502020204030204" pitchFamily="34" charset="0"/>
                        <a:ea typeface="Calibri" panose="020F0502020204030204" pitchFamily="34" charset="0"/>
                      </a:endParaRPr>
                    </a:p>
                  </a:txBody>
                  <a:tcPr marL="45326" marR="45326" marT="0" marB="0"/>
                </a:tc>
                <a:tc>
                  <a:txBody>
                    <a:bodyPr/>
                    <a:lstStyle/>
                    <a:p>
                      <a:r>
                        <a:rPr lang="en-GB" sz="1200">
                          <a:effectLst/>
                        </a:rPr>
                        <a:t>Satellites+drones+sensors+cloud+advanced analytics; AI for decision support systems</a:t>
                      </a:r>
                      <a:endParaRPr lang="it-IT" sz="1200">
                        <a:effectLst/>
                        <a:latin typeface="Calibri" panose="020F0502020204030204" pitchFamily="34" charset="0"/>
                        <a:ea typeface="Calibri" panose="020F0502020204030204" pitchFamily="34" charset="0"/>
                      </a:endParaRPr>
                    </a:p>
                  </a:txBody>
                  <a:tcPr marL="45326" marR="45326" marT="0" marB="0"/>
                </a:tc>
                <a:tc>
                  <a:txBody>
                    <a:bodyPr/>
                    <a:lstStyle/>
                    <a:p>
                      <a:r>
                        <a:rPr lang="en-GB" sz="1200">
                          <a:effectLst/>
                        </a:rPr>
                        <a:t>Accountability of AI systems</a:t>
                      </a:r>
                      <a:endParaRPr lang="it-IT" sz="1200">
                        <a:effectLst/>
                        <a:latin typeface="Calibri" panose="020F0502020204030204" pitchFamily="34" charset="0"/>
                        <a:ea typeface="Calibri" panose="020F0502020204030204" pitchFamily="34" charset="0"/>
                      </a:endParaRPr>
                    </a:p>
                  </a:txBody>
                  <a:tcPr marL="45326" marR="45326" marT="0" marB="0"/>
                </a:tc>
                <a:extLst>
                  <a:ext uri="{0D108BD9-81ED-4DB2-BD59-A6C34878D82A}">
                    <a16:rowId xmlns:a16="http://schemas.microsoft.com/office/drawing/2014/main" val="1626183410"/>
                  </a:ext>
                </a:extLst>
              </a:tr>
              <a:tr h="362611">
                <a:tc>
                  <a:txBody>
                    <a:bodyPr/>
                    <a:lstStyle/>
                    <a:p>
                      <a:r>
                        <a:rPr lang="en-GB" sz="1200">
                          <a:effectLst/>
                        </a:rPr>
                        <a:t>An ecosystem of farms with ‘functional diversity’ surpluses; </a:t>
                      </a:r>
                      <a:endParaRPr lang="it-IT" sz="1200">
                        <a:effectLst/>
                        <a:latin typeface="Calibri" panose="020F0502020204030204" pitchFamily="34" charset="0"/>
                        <a:ea typeface="Calibri" panose="020F0502020204030204" pitchFamily="34" charset="0"/>
                      </a:endParaRPr>
                    </a:p>
                  </a:txBody>
                  <a:tcPr marL="45326" marR="45326" marT="0" marB="0"/>
                </a:tc>
                <a:tc>
                  <a:txBody>
                    <a:bodyPr/>
                    <a:lstStyle/>
                    <a:p>
                      <a:r>
                        <a:rPr lang="en-GB" sz="1200" dirty="0">
                          <a:effectLst/>
                        </a:rPr>
                        <a:t>Improved communication between firms: B2B platforms</a:t>
                      </a:r>
                      <a:r>
                        <a:rPr lang="en-GB" sz="1200" baseline="30000" dirty="0">
                          <a:effectLst/>
                        </a:rPr>
                        <a:t>9</a:t>
                      </a:r>
                      <a:endParaRPr lang="it-IT" sz="1200" dirty="0">
                        <a:effectLst/>
                        <a:latin typeface="Calibri" panose="020F0502020204030204" pitchFamily="34" charset="0"/>
                        <a:ea typeface="Calibri" panose="020F0502020204030204" pitchFamily="34" charset="0"/>
                      </a:endParaRPr>
                    </a:p>
                  </a:txBody>
                  <a:tcPr marL="45326" marR="45326" marT="0" marB="0"/>
                </a:tc>
                <a:tc>
                  <a:txBody>
                    <a:bodyPr/>
                    <a:lstStyle/>
                    <a:p>
                      <a:r>
                        <a:rPr lang="en-GB" sz="1200">
                          <a:effectLst/>
                        </a:rPr>
                        <a:t>Inadequate skills</a:t>
                      </a:r>
                      <a:endParaRPr lang="it-IT" sz="1200">
                        <a:effectLst/>
                      </a:endParaRPr>
                    </a:p>
                    <a:p>
                      <a:r>
                        <a:rPr lang="en-GB" sz="1200">
                          <a:effectLst/>
                        </a:rPr>
                        <a:t>Inadequate networking</a:t>
                      </a:r>
                      <a:endParaRPr lang="it-IT" sz="1200">
                        <a:effectLst/>
                        <a:latin typeface="Calibri" panose="020F0502020204030204" pitchFamily="34" charset="0"/>
                        <a:ea typeface="Calibri" panose="020F0502020204030204" pitchFamily="34" charset="0"/>
                      </a:endParaRPr>
                    </a:p>
                  </a:txBody>
                  <a:tcPr marL="45326" marR="45326" marT="0" marB="0"/>
                </a:tc>
                <a:extLst>
                  <a:ext uri="{0D108BD9-81ED-4DB2-BD59-A6C34878D82A}">
                    <a16:rowId xmlns:a16="http://schemas.microsoft.com/office/drawing/2014/main" val="4252272564"/>
                  </a:ext>
                </a:extLst>
              </a:tr>
              <a:tr h="966964">
                <a:tc>
                  <a:txBody>
                    <a:bodyPr/>
                    <a:lstStyle/>
                    <a:p>
                      <a:r>
                        <a:rPr lang="en-GB" sz="1200" dirty="0">
                          <a:effectLst/>
                        </a:rPr>
                        <a:t>Availability of market and technical alternatives</a:t>
                      </a:r>
                      <a:endParaRPr lang="it-IT" sz="1200" dirty="0">
                        <a:effectLst/>
                        <a:latin typeface="Calibri" panose="020F0502020204030204" pitchFamily="34" charset="0"/>
                        <a:ea typeface="Calibri" panose="020F0502020204030204" pitchFamily="34" charset="0"/>
                      </a:endParaRPr>
                    </a:p>
                  </a:txBody>
                  <a:tcPr marL="45326" marR="45326" marT="0" marB="0"/>
                </a:tc>
                <a:tc>
                  <a:txBody>
                    <a:bodyPr/>
                    <a:lstStyle/>
                    <a:p>
                      <a:r>
                        <a:rPr lang="en-GB" sz="1200" dirty="0">
                          <a:effectLst/>
                        </a:rPr>
                        <a:t>Digitization can substantially accelerate the phenotyping and genotyping (ICT applied to life sciences), improve the capacity to recognize and characterize genetic diversity  (open database, AI), monitor biodiversity (sensors, citizens’ science). Decision support systems based on AI for recognition of biodiversity at farm level.</a:t>
                      </a:r>
                      <a:endParaRPr lang="it-IT" sz="1200" dirty="0">
                        <a:effectLst/>
                        <a:latin typeface="Calibri" panose="020F0502020204030204" pitchFamily="34" charset="0"/>
                        <a:ea typeface="Calibri" panose="020F0502020204030204" pitchFamily="34" charset="0"/>
                      </a:endParaRPr>
                    </a:p>
                  </a:txBody>
                  <a:tcPr marL="45326" marR="45326" marT="0" marB="0"/>
                </a:tc>
                <a:tc>
                  <a:txBody>
                    <a:bodyPr/>
                    <a:lstStyle/>
                    <a:p>
                      <a:r>
                        <a:rPr lang="en-GB" sz="1200">
                          <a:effectLst/>
                        </a:rPr>
                        <a:t>Concentration of data ownership</a:t>
                      </a:r>
                      <a:endParaRPr lang="it-IT" sz="1200">
                        <a:effectLst/>
                      </a:endParaRPr>
                    </a:p>
                    <a:p>
                      <a:r>
                        <a:rPr lang="en-GB" sz="1200">
                          <a:effectLst/>
                        </a:rPr>
                        <a:t>Further standardization (opposite of the intention)</a:t>
                      </a:r>
                      <a:endParaRPr lang="it-IT" sz="1200">
                        <a:effectLst/>
                        <a:latin typeface="Calibri" panose="020F0502020204030204" pitchFamily="34" charset="0"/>
                        <a:ea typeface="Calibri" panose="020F0502020204030204" pitchFamily="34" charset="0"/>
                      </a:endParaRPr>
                    </a:p>
                  </a:txBody>
                  <a:tcPr marL="45326" marR="45326" marT="0" marB="0"/>
                </a:tc>
                <a:extLst>
                  <a:ext uri="{0D108BD9-81ED-4DB2-BD59-A6C34878D82A}">
                    <a16:rowId xmlns:a16="http://schemas.microsoft.com/office/drawing/2014/main" val="1026264208"/>
                  </a:ext>
                </a:extLst>
              </a:tr>
              <a:tr h="966964">
                <a:tc>
                  <a:txBody>
                    <a:bodyPr/>
                    <a:lstStyle/>
                    <a:p>
                      <a:r>
                        <a:rPr lang="en-GB" sz="1200">
                          <a:effectLst/>
                        </a:rPr>
                        <a:t>A change of business models</a:t>
                      </a:r>
                      <a:endParaRPr lang="it-IT" sz="1200">
                        <a:effectLst/>
                        <a:latin typeface="Calibri" panose="020F0502020204030204" pitchFamily="34" charset="0"/>
                        <a:ea typeface="Calibri" panose="020F0502020204030204" pitchFamily="34" charset="0"/>
                      </a:endParaRPr>
                    </a:p>
                  </a:txBody>
                  <a:tcPr marL="45326" marR="45326" marT="0" marB="0"/>
                </a:tc>
                <a:tc>
                  <a:txBody>
                    <a:bodyPr/>
                    <a:lstStyle/>
                    <a:p>
                      <a:r>
                        <a:rPr lang="en-GB" sz="1200" dirty="0">
                          <a:effectLst/>
                        </a:rPr>
                        <a:t>Blockchain can help conserving identity of the genetic variety along the chain. </a:t>
                      </a:r>
                      <a:endParaRPr lang="it-IT" sz="1200" dirty="0">
                        <a:effectLst/>
                      </a:endParaRPr>
                    </a:p>
                    <a:p>
                      <a:r>
                        <a:rPr lang="en-GB" sz="1200" dirty="0">
                          <a:effectLst/>
                        </a:rPr>
                        <a:t>Disintermediation can foster diversification of the B2B relationships to find market channels appropriate to product size and characteristics. </a:t>
                      </a:r>
                      <a:endParaRPr lang="it-IT" sz="1200" dirty="0">
                        <a:effectLst/>
                      </a:endParaRPr>
                    </a:p>
                    <a:p>
                      <a:r>
                        <a:rPr lang="en-GB" sz="1200" dirty="0">
                          <a:effectLst/>
                        </a:rPr>
                        <a:t>Sensors and improved analytics can make social responsibility reports more accurate.</a:t>
                      </a:r>
                      <a:endParaRPr lang="it-IT" sz="1200" dirty="0">
                        <a:effectLst/>
                        <a:latin typeface="Calibri" panose="020F0502020204030204" pitchFamily="34" charset="0"/>
                        <a:ea typeface="Calibri" panose="020F0502020204030204" pitchFamily="34" charset="0"/>
                      </a:endParaRPr>
                    </a:p>
                  </a:txBody>
                  <a:tcPr marL="45326" marR="45326" marT="0" marB="0"/>
                </a:tc>
                <a:tc>
                  <a:txBody>
                    <a:bodyPr/>
                    <a:lstStyle/>
                    <a:p>
                      <a:r>
                        <a:rPr lang="en-GB" sz="1200">
                          <a:effectLst/>
                        </a:rPr>
                        <a:t>Concentration of power related to technology ownership</a:t>
                      </a:r>
                      <a:endParaRPr lang="it-IT" sz="1200">
                        <a:effectLst/>
                      </a:endParaRPr>
                    </a:p>
                    <a:p>
                      <a:r>
                        <a:rPr lang="en-GB" sz="1200">
                          <a:effectLst/>
                        </a:rPr>
                        <a:t>Blockchain needs a lot of energy</a:t>
                      </a:r>
                      <a:endParaRPr lang="it-IT" sz="1200">
                        <a:effectLst/>
                        <a:latin typeface="Calibri" panose="020F0502020204030204" pitchFamily="34" charset="0"/>
                        <a:ea typeface="Calibri" panose="020F0502020204030204" pitchFamily="34" charset="0"/>
                      </a:endParaRPr>
                    </a:p>
                  </a:txBody>
                  <a:tcPr marL="45326" marR="45326" marT="0" marB="0"/>
                </a:tc>
                <a:extLst>
                  <a:ext uri="{0D108BD9-81ED-4DB2-BD59-A6C34878D82A}">
                    <a16:rowId xmlns:a16="http://schemas.microsoft.com/office/drawing/2014/main" val="625117812"/>
                  </a:ext>
                </a:extLst>
              </a:tr>
              <a:tr h="241741">
                <a:tc>
                  <a:txBody>
                    <a:bodyPr/>
                    <a:lstStyle/>
                    <a:p>
                      <a:r>
                        <a:rPr lang="en-GB" sz="1200">
                          <a:effectLst/>
                        </a:rPr>
                        <a:t>A change of consumers’ practices</a:t>
                      </a:r>
                      <a:endParaRPr lang="it-IT" sz="1200">
                        <a:effectLst/>
                        <a:latin typeface="Calibri" panose="020F0502020204030204" pitchFamily="34" charset="0"/>
                        <a:ea typeface="Calibri" panose="020F0502020204030204" pitchFamily="34" charset="0"/>
                      </a:endParaRPr>
                    </a:p>
                  </a:txBody>
                  <a:tcPr marL="45326" marR="45326" marT="0" marB="0"/>
                </a:tc>
                <a:tc>
                  <a:txBody>
                    <a:bodyPr/>
                    <a:lstStyle/>
                    <a:p>
                      <a:r>
                        <a:rPr lang="en-GB" sz="1200">
                          <a:effectLst/>
                        </a:rPr>
                        <a:t>Education, Improved access to information (footprinting)</a:t>
                      </a:r>
                      <a:endParaRPr lang="it-IT" sz="1200">
                        <a:effectLst/>
                        <a:latin typeface="Calibri" panose="020F0502020204030204" pitchFamily="34" charset="0"/>
                        <a:ea typeface="Calibri" panose="020F0502020204030204" pitchFamily="34" charset="0"/>
                      </a:endParaRPr>
                    </a:p>
                  </a:txBody>
                  <a:tcPr marL="45326" marR="45326" marT="0" marB="0"/>
                </a:tc>
                <a:tc>
                  <a:txBody>
                    <a:bodyPr/>
                    <a:lstStyle/>
                    <a:p>
                      <a:r>
                        <a:rPr lang="en-GB" sz="1200">
                          <a:effectLst/>
                        </a:rPr>
                        <a:t>Inappropriate use of information</a:t>
                      </a:r>
                      <a:endParaRPr lang="it-IT" sz="1200">
                        <a:effectLst/>
                        <a:latin typeface="Calibri" panose="020F0502020204030204" pitchFamily="34" charset="0"/>
                        <a:ea typeface="Calibri" panose="020F0502020204030204" pitchFamily="34" charset="0"/>
                      </a:endParaRPr>
                    </a:p>
                  </a:txBody>
                  <a:tcPr marL="45326" marR="45326" marT="0" marB="0"/>
                </a:tc>
                <a:extLst>
                  <a:ext uri="{0D108BD9-81ED-4DB2-BD59-A6C34878D82A}">
                    <a16:rowId xmlns:a16="http://schemas.microsoft.com/office/drawing/2014/main" val="1779467318"/>
                  </a:ext>
                </a:extLst>
              </a:tr>
              <a:tr h="241741">
                <a:tc>
                  <a:txBody>
                    <a:bodyPr/>
                    <a:lstStyle/>
                    <a:p>
                      <a:r>
                        <a:rPr lang="en-GB" sz="1200">
                          <a:effectLst/>
                        </a:rPr>
                        <a:t>Supporting policies</a:t>
                      </a:r>
                      <a:endParaRPr lang="it-IT" sz="1200">
                        <a:effectLst/>
                        <a:latin typeface="Calibri" panose="020F0502020204030204" pitchFamily="34" charset="0"/>
                        <a:ea typeface="Calibri" panose="020F0502020204030204" pitchFamily="34" charset="0"/>
                      </a:endParaRPr>
                    </a:p>
                  </a:txBody>
                  <a:tcPr marL="45326" marR="45326" marT="0" marB="0"/>
                </a:tc>
                <a:tc>
                  <a:txBody>
                    <a:bodyPr/>
                    <a:lstStyle/>
                    <a:p>
                      <a:r>
                        <a:rPr lang="en-GB" sz="1200">
                          <a:effectLst/>
                        </a:rPr>
                        <a:t>Monitoring impact of policies, mapping biodiversity distribution and risk</a:t>
                      </a:r>
                      <a:endParaRPr lang="it-IT" sz="1200">
                        <a:effectLst/>
                        <a:latin typeface="Calibri" panose="020F0502020204030204" pitchFamily="34" charset="0"/>
                        <a:ea typeface="Calibri" panose="020F0502020204030204" pitchFamily="34" charset="0"/>
                      </a:endParaRPr>
                    </a:p>
                  </a:txBody>
                  <a:tcPr marL="45326" marR="45326" marT="0" marB="0"/>
                </a:tc>
                <a:tc>
                  <a:txBody>
                    <a:bodyPr/>
                    <a:lstStyle/>
                    <a:p>
                      <a:r>
                        <a:rPr lang="en-GB" sz="1200" dirty="0">
                          <a:effectLst/>
                        </a:rPr>
                        <a:t>Inadequate skills. Stigma to polluters</a:t>
                      </a:r>
                      <a:endParaRPr lang="it-IT" sz="1200" dirty="0">
                        <a:effectLst/>
                        <a:latin typeface="Calibri" panose="020F0502020204030204" pitchFamily="34" charset="0"/>
                        <a:ea typeface="Calibri" panose="020F0502020204030204" pitchFamily="34" charset="0"/>
                      </a:endParaRPr>
                    </a:p>
                  </a:txBody>
                  <a:tcPr marL="45326" marR="45326" marT="0" marB="0"/>
                </a:tc>
                <a:extLst>
                  <a:ext uri="{0D108BD9-81ED-4DB2-BD59-A6C34878D82A}">
                    <a16:rowId xmlns:a16="http://schemas.microsoft.com/office/drawing/2014/main" val="1259238453"/>
                  </a:ext>
                </a:extLst>
              </a:tr>
            </a:tbl>
          </a:graphicData>
        </a:graphic>
      </p:graphicFrame>
      <p:sp>
        <p:nvSpPr>
          <p:cNvPr id="9" name="Rectangle 4">
            <a:extLst>
              <a:ext uri="{FF2B5EF4-FFF2-40B4-BE49-F238E27FC236}">
                <a16:creationId xmlns:a16="http://schemas.microsoft.com/office/drawing/2014/main" id="{797CC246-63D3-7742-A44B-DA6F0B66FD11}"/>
              </a:ext>
            </a:extLst>
          </p:cNvPr>
          <p:cNvSpPr>
            <a:spLocks noChangeArrowheads="1"/>
          </p:cNvSpPr>
          <p:nvPr/>
        </p:nvSpPr>
        <p:spPr bwMode="auto">
          <a:xfrm>
            <a:off x="4075113" y="174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graphicFrame>
        <p:nvGraphicFramePr>
          <p:cNvPr id="12" name="Diagramma 11">
            <a:extLst>
              <a:ext uri="{FF2B5EF4-FFF2-40B4-BE49-F238E27FC236}">
                <a16:creationId xmlns:a16="http://schemas.microsoft.com/office/drawing/2014/main" id="{786470D2-8D15-4843-9170-13B9A992AA81}"/>
              </a:ext>
            </a:extLst>
          </p:cNvPr>
          <p:cNvGraphicFramePr/>
          <p:nvPr>
            <p:extLst>
              <p:ext uri="{D42A27DB-BD31-4B8C-83A1-F6EECF244321}">
                <p14:modId xmlns:p14="http://schemas.microsoft.com/office/powerpoint/2010/main" val="109866356"/>
              </p:ext>
            </p:extLst>
          </p:nvPr>
        </p:nvGraphicFramePr>
        <p:xfrm>
          <a:off x="-164186" y="5549462"/>
          <a:ext cx="1961455" cy="872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359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egnaposto contenuto 6">
            <a:extLst>
              <a:ext uri="{FF2B5EF4-FFF2-40B4-BE49-F238E27FC236}">
                <a16:creationId xmlns:a16="http://schemas.microsoft.com/office/drawing/2014/main" id="{D9D8883E-FD34-D541-8C96-E84821D28133}"/>
              </a:ext>
            </a:extLst>
          </p:cNvPr>
          <p:cNvSpPr>
            <a:spLocks noGrp="1"/>
          </p:cNvSpPr>
          <p:nvPr>
            <p:ph idx="1"/>
          </p:nvPr>
        </p:nvSpPr>
        <p:spPr/>
        <p:txBody>
          <a:bodyPr/>
          <a:lstStyle/>
          <a:p>
            <a:pPr>
              <a:lnSpc>
                <a:spcPct val="100000"/>
              </a:lnSpc>
              <a:spcBef>
                <a:spcPts val="0"/>
              </a:spcBef>
            </a:pPr>
            <a:r>
              <a:rPr lang="it-IT" dirty="0"/>
              <a:t>By 2050 </a:t>
            </a:r>
            <a:r>
              <a:rPr lang="it-IT" dirty="0" err="1"/>
              <a:t>all</a:t>
            </a:r>
            <a:r>
              <a:rPr lang="it-IT" dirty="0"/>
              <a:t> of the </a:t>
            </a:r>
            <a:r>
              <a:rPr lang="it-IT" dirty="0" err="1"/>
              <a:t>world’s</a:t>
            </a:r>
            <a:r>
              <a:rPr lang="it-IT" dirty="0"/>
              <a:t> </a:t>
            </a:r>
            <a:r>
              <a:rPr lang="it-IT" dirty="0" err="1"/>
              <a:t>ecosystems</a:t>
            </a:r>
            <a:r>
              <a:rPr lang="it-IT" dirty="0"/>
              <a:t> are </a:t>
            </a:r>
            <a:r>
              <a:rPr lang="it-IT" dirty="0" err="1"/>
              <a:t>restored</a:t>
            </a:r>
            <a:r>
              <a:rPr lang="it-IT" dirty="0"/>
              <a:t>, </a:t>
            </a:r>
            <a:r>
              <a:rPr lang="it-IT" dirty="0" err="1"/>
              <a:t>resilient</a:t>
            </a:r>
            <a:r>
              <a:rPr lang="it-IT" dirty="0"/>
              <a:t>, and </a:t>
            </a:r>
            <a:r>
              <a:rPr lang="it-IT" dirty="0" err="1"/>
              <a:t>adequately</a:t>
            </a:r>
            <a:r>
              <a:rPr lang="it-IT" dirty="0"/>
              <a:t> </a:t>
            </a:r>
            <a:r>
              <a:rPr lang="it-IT" dirty="0" err="1"/>
              <a:t>protected</a:t>
            </a:r>
            <a:r>
              <a:rPr lang="it-IT" dirty="0"/>
              <a:t> </a:t>
            </a:r>
          </a:p>
          <a:p>
            <a:pPr>
              <a:lnSpc>
                <a:spcPct val="100000"/>
              </a:lnSpc>
              <a:spcBef>
                <a:spcPts val="0"/>
              </a:spcBef>
            </a:pPr>
            <a:r>
              <a:rPr lang="it-IT" dirty="0" err="1"/>
              <a:t>Improving</a:t>
            </a:r>
            <a:r>
              <a:rPr lang="it-IT" dirty="0"/>
              <a:t> and </a:t>
            </a:r>
            <a:r>
              <a:rPr lang="it-IT" dirty="0" err="1"/>
              <a:t>widening</a:t>
            </a:r>
            <a:r>
              <a:rPr lang="it-IT" dirty="0"/>
              <a:t> the EU network of </a:t>
            </a:r>
            <a:r>
              <a:rPr lang="it-IT" dirty="0" err="1"/>
              <a:t>protected</a:t>
            </a:r>
            <a:r>
              <a:rPr lang="it-IT" dirty="0"/>
              <a:t> </a:t>
            </a:r>
            <a:r>
              <a:rPr lang="it-IT" dirty="0" err="1"/>
              <a:t>areas</a:t>
            </a:r>
            <a:r>
              <a:rPr lang="it-IT" dirty="0"/>
              <a:t> and </a:t>
            </a:r>
            <a:r>
              <a:rPr lang="it-IT" dirty="0" err="1"/>
              <a:t>developing</a:t>
            </a:r>
            <a:r>
              <a:rPr lang="it-IT" dirty="0"/>
              <a:t> an </a:t>
            </a:r>
            <a:r>
              <a:rPr lang="it-IT" dirty="0" err="1"/>
              <a:t>ambitious</a:t>
            </a:r>
            <a:r>
              <a:rPr lang="it-IT" dirty="0"/>
              <a:t> EU Nature </a:t>
            </a:r>
            <a:r>
              <a:rPr lang="it-IT" dirty="0" err="1"/>
              <a:t>Restoration</a:t>
            </a:r>
            <a:r>
              <a:rPr lang="it-IT" dirty="0"/>
              <a:t> Plan</a:t>
            </a:r>
          </a:p>
          <a:p>
            <a:pPr>
              <a:lnSpc>
                <a:spcPct val="100000"/>
              </a:lnSpc>
              <a:spcBef>
                <a:spcPts val="0"/>
              </a:spcBef>
            </a:pPr>
            <a:endParaRPr lang="it-IT" dirty="0"/>
          </a:p>
          <a:p>
            <a:pPr lvl="1">
              <a:spcBef>
                <a:spcPts val="0"/>
              </a:spcBef>
            </a:pPr>
            <a:r>
              <a:rPr lang="it-IT" dirty="0" err="1"/>
              <a:t>at</a:t>
            </a:r>
            <a:r>
              <a:rPr lang="it-IT" dirty="0"/>
              <a:t> </a:t>
            </a:r>
            <a:r>
              <a:rPr lang="it-IT" dirty="0" err="1"/>
              <a:t>least</a:t>
            </a:r>
            <a:r>
              <a:rPr lang="it-IT" dirty="0"/>
              <a:t> 30% of the </a:t>
            </a:r>
            <a:r>
              <a:rPr lang="it-IT" dirty="0" err="1"/>
              <a:t>land</a:t>
            </a:r>
            <a:r>
              <a:rPr lang="it-IT" dirty="0"/>
              <a:t> and 30% of the </a:t>
            </a:r>
            <a:r>
              <a:rPr lang="it-IT" dirty="0" err="1"/>
              <a:t>sea</a:t>
            </a:r>
            <a:r>
              <a:rPr lang="it-IT" dirty="0"/>
              <a:t> </a:t>
            </a:r>
            <a:r>
              <a:rPr lang="it-IT" dirty="0" err="1"/>
              <a:t>should</a:t>
            </a:r>
            <a:r>
              <a:rPr lang="it-IT" dirty="0"/>
              <a:t> be </a:t>
            </a:r>
            <a:r>
              <a:rPr lang="it-IT" dirty="0" err="1"/>
              <a:t>protected</a:t>
            </a:r>
            <a:r>
              <a:rPr lang="it-IT" dirty="0"/>
              <a:t> in the EU</a:t>
            </a:r>
          </a:p>
          <a:p>
            <a:pPr lvl="1">
              <a:spcBef>
                <a:spcPts val="0"/>
              </a:spcBef>
            </a:pPr>
            <a:r>
              <a:rPr lang="it-IT" dirty="0"/>
              <a:t>10% of EU </a:t>
            </a:r>
            <a:r>
              <a:rPr lang="it-IT" dirty="0" err="1"/>
              <a:t>land</a:t>
            </a:r>
            <a:r>
              <a:rPr lang="it-IT" dirty="0"/>
              <a:t> and 10% of EU </a:t>
            </a:r>
            <a:r>
              <a:rPr lang="it-IT" dirty="0" err="1"/>
              <a:t>sea</a:t>
            </a:r>
            <a:r>
              <a:rPr lang="it-IT" dirty="0"/>
              <a:t> – </a:t>
            </a:r>
            <a:r>
              <a:rPr lang="it-IT" dirty="0" err="1"/>
              <a:t>should</a:t>
            </a:r>
            <a:r>
              <a:rPr lang="it-IT" dirty="0"/>
              <a:t> be </a:t>
            </a:r>
            <a:r>
              <a:rPr lang="it-IT" dirty="0" err="1"/>
              <a:t>strictly</a:t>
            </a:r>
            <a:r>
              <a:rPr lang="it-IT" dirty="0"/>
              <a:t> </a:t>
            </a:r>
            <a:r>
              <a:rPr lang="it-IT" dirty="0" err="1"/>
              <a:t>protected</a:t>
            </a:r>
            <a:r>
              <a:rPr lang="it-IT" dirty="0"/>
              <a:t> (</a:t>
            </a:r>
            <a:r>
              <a:rPr lang="it-IT" dirty="0" err="1"/>
              <a:t>actually</a:t>
            </a:r>
            <a:r>
              <a:rPr lang="it-IT" dirty="0"/>
              <a:t> 1% and 3%)</a:t>
            </a:r>
          </a:p>
          <a:p>
            <a:pPr lvl="1">
              <a:spcBef>
                <a:spcPts val="0"/>
              </a:spcBef>
            </a:pPr>
            <a:r>
              <a:rPr lang="it-IT" dirty="0" err="1"/>
              <a:t>Effectively</a:t>
            </a:r>
            <a:r>
              <a:rPr lang="it-IT" dirty="0"/>
              <a:t> </a:t>
            </a:r>
            <a:r>
              <a:rPr lang="it-IT" dirty="0" err="1"/>
              <a:t>managing</a:t>
            </a:r>
            <a:r>
              <a:rPr lang="it-IT" dirty="0"/>
              <a:t> </a:t>
            </a:r>
            <a:r>
              <a:rPr lang="it-IT" dirty="0" err="1"/>
              <a:t>protected</a:t>
            </a:r>
            <a:r>
              <a:rPr lang="it-IT" dirty="0"/>
              <a:t> </a:t>
            </a:r>
            <a:r>
              <a:rPr lang="it-IT" dirty="0" err="1"/>
              <a:t>areas</a:t>
            </a:r>
            <a:endParaRPr lang="it-IT" dirty="0"/>
          </a:p>
          <a:p>
            <a:pPr>
              <a:spcBef>
                <a:spcPts val="0"/>
              </a:spcBef>
            </a:pPr>
            <a:endParaRPr lang="it-IT" dirty="0"/>
          </a:p>
        </p:txBody>
      </p:sp>
      <p:sp>
        <p:nvSpPr>
          <p:cNvPr id="3" name="Titolo 2">
            <a:extLst>
              <a:ext uri="{FF2B5EF4-FFF2-40B4-BE49-F238E27FC236}">
                <a16:creationId xmlns:a16="http://schemas.microsoft.com/office/drawing/2014/main" id="{6CD56B70-F6AB-4D4F-8DDC-81A629D5D5A3}"/>
              </a:ext>
            </a:extLst>
          </p:cNvPr>
          <p:cNvSpPr>
            <a:spLocks noGrp="1"/>
          </p:cNvSpPr>
          <p:nvPr>
            <p:ph type="title"/>
          </p:nvPr>
        </p:nvSpPr>
        <p:spPr/>
        <p:txBody>
          <a:bodyPr/>
          <a:lstStyle/>
          <a:p>
            <a:r>
              <a:rPr lang="it-IT" dirty="0">
                <a:solidFill>
                  <a:schemeClr val="accent1">
                    <a:lumMod val="50000"/>
                  </a:schemeClr>
                </a:solidFill>
              </a:rPr>
              <a:t>The </a:t>
            </a:r>
            <a:r>
              <a:rPr lang="it-IT" dirty="0" err="1">
                <a:solidFill>
                  <a:schemeClr val="accent1">
                    <a:lumMod val="50000"/>
                  </a:schemeClr>
                </a:solidFill>
              </a:rPr>
              <a:t>Biodiversity</a:t>
            </a:r>
            <a:r>
              <a:rPr lang="it-IT" dirty="0">
                <a:solidFill>
                  <a:schemeClr val="accent1">
                    <a:lumMod val="50000"/>
                  </a:schemeClr>
                </a:solidFill>
              </a:rPr>
              <a:t> </a:t>
            </a:r>
            <a:r>
              <a:rPr lang="it-IT" dirty="0" err="1">
                <a:solidFill>
                  <a:schemeClr val="accent1">
                    <a:lumMod val="50000"/>
                  </a:schemeClr>
                </a:solidFill>
              </a:rPr>
              <a:t>Strategy</a:t>
            </a:r>
            <a:r>
              <a:rPr lang="it-IT" dirty="0">
                <a:solidFill>
                  <a:schemeClr val="accent1">
                    <a:lumMod val="50000"/>
                  </a:schemeClr>
                </a:solidFill>
              </a:rPr>
              <a:t>: </a:t>
            </a:r>
            <a:r>
              <a:rPr lang="it-IT" dirty="0" err="1">
                <a:solidFill>
                  <a:schemeClr val="accent1">
                    <a:lumMod val="50000"/>
                  </a:schemeClr>
                </a:solidFill>
              </a:rPr>
              <a:t>protected</a:t>
            </a:r>
            <a:r>
              <a:rPr lang="it-IT" dirty="0">
                <a:solidFill>
                  <a:schemeClr val="accent1">
                    <a:lumMod val="50000"/>
                  </a:schemeClr>
                </a:solidFill>
              </a:rPr>
              <a:t> </a:t>
            </a:r>
            <a:r>
              <a:rPr lang="it-IT" dirty="0" err="1">
                <a:solidFill>
                  <a:schemeClr val="accent1">
                    <a:lumMod val="50000"/>
                  </a:schemeClr>
                </a:solidFill>
              </a:rPr>
              <a:t>areas</a:t>
            </a:r>
            <a:endParaRPr lang="it-IT" dirty="0">
              <a:solidFill>
                <a:schemeClr val="accent1">
                  <a:lumMod val="50000"/>
                </a:schemeClr>
              </a:solidFill>
            </a:endParaRPr>
          </a:p>
        </p:txBody>
      </p:sp>
    </p:spTree>
    <p:extLst>
      <p:ext uri="{BB962C8B-B14F-4D97-AF65-F5344CB8AC3E}">
        <p14:creationId xmlns:p14="http://schemas.microsoft.com/office/powerpoint/2010/main" val="146487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CD56B70-F6AB-4D4F-8DDC-81A629D5D5A3}"/>
              </a:ext>
            </a:extLst>
          </p:cNvPr>
          <p:cNvSpPr>
            <a:spLocks noGrp="1"/>
          </p:cNvSpPr>
          <p:nvPr>
            <p:ph type="title"/>
          </p:nvPr>
        </p:nvSpPr>
        <p:spPr>
          <a:xfrm>
            <a:off x="838200" y="365127"/>
            <a:ext cx="10515600" cy="1325563"/>
          </a:xfrm>
        </p:spPr>
        <p:txBody>
          <a:bodyPr anchor="ctr">
            <a:normAutofit/>
          </a:bodyPr>
          <a:lstStyle/>
          <a:p>
            <a:r>
              <a:rPr lang="it-IT"/>
              <a:t>The Farm to </a:t>
            </a:r>
            <a:r>
              <a:rPr lang="it-IT" err="1"/>
              <a:t>Fork</a:t>
            </a:r>
            <a:r>
              <a:rPr lang="it-IT"/>
              <a:t> </a:t>
            </a:r>
            <a:r>
              <a:rPr lang="it-IT" err="1"/>
              <a:t>strategy</a:t>
            </a:r>
            <a:endParaRPr lang="it-IT"/>
          </a:p>
        </p:txBody>
      </p:sp>
      <p:graphicFrame>
        <p:nvGraphicFramePr>
          <p:cNvPr id="9" name="Segnaposto contenuto 6">
            <a:extLst>
              <a:ext uri="{FF2B5EF4-FFF2-40B4-BE49-F238E27FC236}">
                <a16:creationId xmlns:a16="http://schemas.microsoft.com/office/drawing/2014/main" id="{79FD0E51-908A-411C-928B-C09096B76F8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969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186679B-46FF-0740-B170-DB95CF0216A7}"/>
              </a:ext>
            </a:extLst>
          </p:cNvPr>
          <p:cNvPicPr>
            <a:picLocks noChangeAspect="1"/>
          </p:cNvPicPr>
          <p:nvPr/>
        </p:nvPicPr>
        <p:blipFill>
          <a:blip r:embed="rId2"/>
          <a:stretch>
            <a:fillRect/>
          </a:stretch>
        </p:blipFill>
        <p:spPr>
          <a:xfrm>
            <a:off x="2613370" y="68263"/>
            <a:ext cx="6965259" cy="6721475"/>
          </a:xfrm>
          <a:prstGeom prst="rect">
            <a:avLst/>
          </a:prstGeom>
          <a:noFill/>
        </p:spPr>
      </p:pic>
      <p:sp>
        <p:nvSpPr>
          <p:cNvPr id="6" name="Titolo 5">
            <a:extLst>
              <a:ext uri="{FF2B5EF4-FFF2-40B4-BE49-F238E27FC236}">
                <a16:creationId xmlns:a16="http://schemas.microsoft.com/office/drawing/2014/main" id="{79B53826-EE68-6D42-9945-CC1EEE214235}"/>
              </a:ext>
            </a:extLst>
          </p:cNvPr>
          <p:cNvSpPr>
            <a:spLocks noGrp="1"/>
          </p:cNvSpPr>
          <p:nvPr>
            <p:ph type="title"/>
          </p:nvPr>
        </p:nvSpPr>
        <p:spPr>
          <a:xfrm>
            <a:off x="442784" y="68263"/>
            <a:ext cx="1892643" cy="5899749"/>
          </a:xfrm>
        </p:spPr>
        <p:txBody>
          <a:bodyPr/>
          <a:lstStyle/>
          <a:p>
            <a:r>
              <a:rPr lang="it-IT" dirty="0" err="1">
                <a:solidFill>
                  <a:schemeClr val="accent1">
                    <a:lumMod val="50000"/>
                  </a:schemeClr>
                </a:solidFill>
              </a:rPr>
              <a:t>Protected</a:t>
            </a:r>
            <a:r>
              <a:rPr lang="it-IT" dirty="0">
                <a:solidFill>
                  <a:schemeClr val="accent1">
                    <a:lumMod val="50000"/>
                  </a:schemeClr>
                </a:solidFill>
              </a:rPr>
              <a:t> </a:t>
            </a:r>
            <a:r>
              <a:rPr lang="it-IT" dirty="0" err="1">
                <a:solidFill>
                  <a:schemeClr val="accent1">
                    <a:lumMod val="50000"/>
                  </a:schemeClr>
                </a:solidFill>
              </a:rPr>
              <a:t>areas</a:t>
            </a:r>
            <a:endParaRPr lang="it-IT" dirty="0">
              <a:solidFill>
                <a:schemeClr val="accent1">
                  <a:lumMod val="50000"/>
                </a:schemeClr>
              </a:solidFill>
            </a:endParaRPr>
          </a:p>
        </p:txBody>
      </p:sp>
    </p:spTree>
    <p:extLst>
      <p:ext uri="{BB962C8B-B14F-4D97-AF65-F5344CB8AC3E}">
        <p14:creationId xmlns:p14="http://schemas.microsoft.com/office/powerpoint/2010/main" val="121947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5484FE-CAAC-7140-87EC-A35D05AE21C5}"/>
              </a:ext>
            </a:extLst>
          </p:cNvPr>
          <p:cNvSpPr>
            <a:spLocks noGrp="1"/>
          </p:cNvSpPr>
          <p:nvPr>
            <p:ph type="title"/>
          </p:nvPr>
        </p:nvSpPr>
        <p:spPr>
          <a:xfrm>
            <a:off x="1004453" y="583958"/>
            <a:ext cx="8024409" cy="719394"/>
          </a:xfrm>
        </p:spPr>
        <p:txBody>
          <a:bodyPr anchor="t">
            <a:normAutofit/>
          </a:bodyPr>
          <a:lstStyle/>
          <a:p>
            <a:r>
              <a:rPr lang="it-IT" dirty="0" err="1"/>
              <a:t>Other</a:t>
            </a:r>
            <a:r>
              <a:rPr lang="it-IT" dirty="0"/>
              <a:t> targets</a:t>
            </a:r>
          </a:p>
        </p:txBody>
      </p:sp>
      <p:graphicFrame>
        <p:nvGraphicFramePr>
          <p:cNvPr id="5" name="Segnaposto contenuto 2">
            <a:extLst>
              <a:ext uri="{FF2B5EF4-FFF2-40B4-BE49-F238E27FC236}">
                <a16:creationId xmlns:a16="http://schemas.microsoft.com/office/drawing/2014/main" id="{1D501AD9-374C-4782-84E5-2AD562312A9E}"/>
              </a:ext>
            </a:extLst>
          </p:cNvPr>
          <p:cNvGraphicFramePr>
            <a:graphicFrameLocks noGrp="1"/>
          </p:cNvGraphicFramePr>
          <p:nvPr>
            <p:ph idx="1"/>
          </p:nvPr>
        </p:nvGraphicFramePr>
        <p:xfrm>
          <a:off x="1037705" y="1800670"/>
          <a:ext cx="10192787" cy="4473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95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E2694DF-4DE2-0245-9697-EB99F50447EC}"/>
              </a:ext>
            </a:extLst>
          </p:cNvPr>
          <p:cNvSpPr>
            <a:spLocks noGrp="1"/>
          </p:cNvSpPr>
          <p:nvPr>
            <p:ph type="title"/>
          </p:nvPr>
        </p:nvSpPr>
        <p:spPr/>
        <p:txBody>
          <a:bodyPr/>
          <a:lstStyle/>
          <a:p>
            <a:r>
              <a:rPr lang="it-IT" dirty="0" err="1">
                <a:solidFill>
                  <a:schemeClr val="accent1">
                    <a:lumMod val="50000"/>
                  </a:schemeClr>
                </a:solidFill>
              </a:rPr>
              <a:t>Biodiversity</a:t>
            </a:r>
            <a:r>
              <a:rPr lang="it-IT" dirty="0">
                <a:solidFill>
                  <a:schemeClr val="accent1">
                    <a:lumMod val="50000"/>
                  </a:schemeClr>
                </a:solidFill>
              </a:rPr>
              <a:t> in the </a:t>
            </a:r>
            <a:r>
              <a:rPr lang="it-IT" dirty="0" err="1">
                <a:solidFill>
                  <a:schemeClr val="accent1">
                    <a:lumMod val="50000"/>
                  </a:schemeClr>
                </a:solidFill>
              </a:rPr>
              <a:t>anthropocene</a:t>
            </a:r>
            <a:endParaRPr lang="it-IT" dirty="0">
              <a:solidFill>
                <a:schemeClr val="accent1">
                  <a:lumMod val="50000"/>
                </a:schemeClr>
              </a:solidFill>
            </a:endParaRPr>
          </a:p>
        </p:txBody>
      </p:sp>
      <p:pic>
        <p:nvPicPr>
          <p:cNvPr id="1026" name="Picture 2">
            <a:extLst>
              <a:ext uri="{FF2B5EF4-FFF2-40B4-BE49-F238E27FC236}">
                <a16:creationId xmlns:a16="http://schemas.microsoft.com/office/drawing/2014/main" id="{B50A8BFD-99C8-124B-9076-C732E5C560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19296" y="1475148"/>
            <a:ext cx="4626415" cy="5037314"/>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84D49918-4B18-5C4A-AB9E-FC3E590AEEDC}"/>
              </a:ext>
            </a:extLst>
          </p:cNvPr>
          <p:cNvPicPr>
            <a:picLocks noChangeAspect="1"/>
          </p:cNvPicPr>
          <p:nvPr/>
        </p:nvPicPr>
        <p:blipFill>
          <a:blip r:embed="rId4"/>
          <a:stretch>
            <a:fillRect/>
          </a:stretch>
        </p:blipFill>
        <p:spPr>
          <a:xfrm>
            <a:off x="697742" y="1475148"/>
            <a:ext cx="6221554" cy="4379742"/>
          </a:xfrm>
          <a:prstGeom prst="rect">
            <a:avLst/>
          </a:prstGeom>
        </p:spPr>
      </p:pic>
    </p:spTree>
    <p:extLst>
      <p:ext uri="{BB962C8B-B14F-4D97-AF65-F5344CB8AC3E}">
        <p14:creationId xmlns:p14="http://schemas.microsoft.com/office/powerpoint/2010/main" val="328466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2E8E999-2C88-D044-AF13-61F6D765F43C}"/>
              </a:ext>
            </a:extLst>
          </p:cNvPr>
          <p:cNvSpPr>
            <a:spLocks noGrp="1"/>
          </p:cNvSpPr>
          <p:nvPr>
            <p:ph type="ctrTitle"/>
          </p:nvPr>
        </p:nvSpPr>
        <p:spPr/>
        <p:txBody>
          <a:bodyPr/>
          <a:lstStyle/>
          <a:p>
            <a:r>
              <a:rPr lang="it-IT" dirty="0"/>
              <a:t>How to </a:t>
            </a:r>
            <a:r>
              <a:rPr lang="it-IT" dirty="0" err="1"/>
              <a:t>achieve</a:t>
            </a:r>
            <a:r>
              <a:rPr lang="it-IT" dirty="0"/>
              <a:t> </a:t>
            </a:r>
            <a:r>
              <a:rPr lang="it-IT" dirty="0" err="1"/>
              <a:t>these</a:t>
            </a:r>
            <a:r>
              <a:rPr lang="it-IT" dirty="0"/>
              <a:t> </a:t>
            </a:r>
            <a:r>
              <a:rPr lang="it-IT" dirty="0" err="1"/>
              <a:t>objectives</a:t>
            </a:r>
            <a:r>
              <a:rPr lang="it-IT" dirty="0"/>
              <a:t>?</a:t>
            </a:r>
          </a:p>
        </p:txBody>
      </p:sp>
      <p:sp>
        <p:nvSpPr>
          <p:cNvPr id="5" name="Sottotitolo 4">
            <a:extLst>
              <a:ext uri="{FF2B5EF4-FFF2-40B4-BE49-F238E27FC236}">
                <a16:creationId xmlns:a16="http://schemas.microsoft.com/office/drawing/2014/main" id="{3655A604-5FA4-BC43-A41B-74DF06C2A76A}"/>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47510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5048327-037B-F74F-A212-35A16CB205DA}"/>
              </a:ext>
            </a:extLst>
          </p:cNvPr>
          <p:cNvSpPr>
            <a:spLocks noGrp="1"/>
          </p:cNvSpPr>
          <p:nvPr>
            <p:ph type="title"/>
          </p:nvPr>
        </p:nvSpPr>
        <p:spPr>
          <a:xfrm>
            <a:off x="1004453" y="583958"/>
            <a:ext cx="8024409" cy="719394"/>
          </a:xfrm>
        </p:spPr>
        <p:txBody>
          <a:bodyPr anchor="t">
            <a:normAutofit fontScale="90000"/>
          </a:bodyPr>
          <a:lstStyle/>
          <a:p>
            <a:r>
              <a:rPr lang="it-IT" dirty="0"/>
              <a:t>How to </a:t>
            </a:r>
            <a:r>
              <a:rPr lang="it-IT" dirty="0" err="1"/>
              <a:t>restore</a:t>
            </a:r>
            <a:r>
              <a:rPr lang="it-IT" dirty="0"/>
              <a:t> </a:t>
            </a:r>
            <a:r>
              <a:rPr lang="it-IT" dirty="0" err="1"/>
              <a:t>diversity</a:t>
            </a:r>
            <a:r>
              <a:rPr lang="it-IT" dirty="0"/>
              <a:t>? </a:t>
            </a:r>
            <a:r>
              <a:rPr lang="it-IT" dirty="0" err="1"/>
              <a:t>Implications</a:t>
            </a:r>
            <a:r>
              <a:rPr lang="it-IT" dirty="0"/>
              <a:t> for </a:t>
            </a:r>
            <a:r>
              <a:rPr lang="it-IT" dirty="0" err="1"/>
              <a:t>research</a:t>
            </a:r>
            <a:endParaRPr lang="it-IT" dirty="0"/>
          </a:p>
        </p:txBody>
      </p:sp>
      <p:sp>
        <p:nvSpPr>
          <p:cNvPr id="4" name="Segnaposto contenuto 3">
            <a:extLst>
              <a:ext uri="{FF2B5EF4-FFF2-40B4-BE49-F238E27FC236}">
                <a16:creationId xmlns:a16="http://schemas.microsoft.com/office/drawing/2014/main" id="{CCDBC9A1-631A-544C-9EF8-438A85EF6449}"/>
              </a:ext>
            </a:extLst>
          </p:cNvPr>
          <p:cNvSpPr>
            <a:spLocks noGrp="1"/>
          </p:cNvSpPr>
          <p:nvPr>
            <p:ph idx="1"/>
          </p:nvPr>
        </p:nvSpPr>
        <p:spPr/>
        <p:txBody>
          <a:bodyPr/>
          <a:lstStyle/>
          <a:p>
            <a:r>
              <a:rPr lang="en-US" dirty="0"/>
              <a:t>Diversity of knowledge: openness</a:t>
            </a:r>
          </a:p>
          <a:p>
            <a:r>
              <a:rPr lang="en-US" dirty="0"/>
              <a:t>Diversity of people: collaborative approaches</a:t>
            </a:r>
          </a:p>
          <a:p>
            <a:r>
              <a:rPr lang="en-US" dirty="0"/>
              <a:t>Diversity of problems: Nexus approaches</a:t>
            </a:r>
          </a:p>
          <a:p>
            <a:r>
              <a:rPr lang="en-US" dirty="0"/>
              <a:t>Diversity of impacts: responsibility</a:t>
            </a:r>
          </a:p>
          <a:p>
            <a:r>
              <a:rPr lang="en-US" dirty="0"/>
              <a:t>Diversity of values: science-policy-society interfaces</a:t>
            </a:r>
            <a:endParaRPr lang="it-IT" dirty="0"/>
          </a:p>
        </p:txBody>
      </p:sp>
      <p:pic>
        <p:nvPicPr>
          <p:cNvPr id="5" name="Immagine 4">
            <a:extLst>
              <a:ext uri="{FF2B5EF4-FFF2-40B4-BE49-F238E27FC236}">
                <a16:creationId xmlns:a16="http://schemas.microsoft.com/office/drawing/2014/main" id="{81F5C969-2F47-1849-A92E-BFEAB0DA29B8}"/>
              </a:ext>
            </a:extLst>
          </p:cNvPr>
          <p:cNvPicPr>
            <a:picLocks noChangeAspect="1"/>
          </p:cNvPicPr>
          <p:nvPr/>
        </p:nvPicPr>
        <p:blipFill>
          <a:blip r:embed="rId2"/>
          <a:stretch>
            <a:fillRect/>
          </a:stretch>
        </p:blipFill>
        <p:spPr>
          <a:xfrm>
            <a:off x="9028862" y="1078272"/>
            <a:ext cx="2903846" cy="5195770"/>
          </a:xfrm>
          <a:prstGeom prst="rect">
            <a:avLst/>
          </a:prstGeom>
        </p:spPr>
      </p:pic>
    </p:spTree>
    <p:extLst>
      <p:ext uri="{BB962C8B-B14F-4D97-AF65-F5344CB8AC3E}">
        <p14:creationId xmlns:p14="http://schemas.microsoft.com/office/powerpoint/2010/main" val="130220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6CE78E18-A813-3B45-9378-8FD6B3D6E766}"/>
              </a:ext>
            </a:extLst>
          </p:cNvPr>
          <p:cNvSpPr>
            <a:spLocks noGrp="1"/>
          </p:cNvSpPr>
          <p:nvPr>
            <p:ph idx="1"/>
          </p:nvPr>
        </p:nvSpPr>
        <p:spPr>
          <a:xfrm>
            <a:off x="1004453" y="2520064"/>
            <a:ext cx="10192787" cy="2471079"/>
          </a:xfrm>
        </p:spPr>
        <p:txBody>
          <a:bodyPr>
            <a:normAutofit/>
          </a:bodyPr>
          <a:lstStyle/>
          <a:p>
            <a:pPr>
              <a:lnSpc>
                <a:spcPct val="110000"/>
              </a:lnSpc>
              <a:spcBef>
                <a:spcPts val="0"/>
              </a:spcBef>
            </a:pPr>
            <a:r>
              <a:rPr lang="it-IT" dirty="0" err="1"/>
              <a:t>Diversity</a:t>
            </a:r>
            <a:r>
              <a:rPr lang="it-IT" dirty="0"/>
              <a:t> </a:t>
            </a:r>
            <a:r>
              <a:rPr lang="it-IT" dirty="0" err="1"/>
              <a:t>provides</a:t>
            </a:r>
            <a:r>
              <a:rPr lang="it-IT" dirty="0"/>
              <a:t> </a:t>
            </a:r>
            <a:r>
              <a:rPr lang="it-IT" dirty="0" err="1"/>
              <a:t>options</a:t>
            </a:r>
            <a:endParaRPr lang="it-IT" dirty="0"/>
          </a:p>
          <a:p>
            <a:pPr>
              <a:lnSpc>
                <a:spcPct val="110000"/>
              </a:lnSpc>
              <a:spcBef>
                <a:spcPts val="0"/>
              </a:spcBef>
            </a:pPr>
            <a:r>
              <a:rPr lang="it-IT" dirty="0" err="1"/>
              <a:t>Diversity</a:t>
            </a:r>
            <a:r>
              <a:rPr lang="it-IT" dirty="0"/>
              <a:t> </a:t>
            </a:r>
            <a:r>
              <a:rPr lang="it-IT" dirty="0" err="1"/>
              <a:t>is</a:t>
            </a:r>
            <a:r>
              <a:rPr lang="it-IT" dirty="0"/>
              <a:t> source of </a:t>
            </a:r>
            <a:r>
              <a:rPr lang="it-IT" dirty="0" err="1"/>
              <a:t>creativity</a:t>
            </a:r>
            <a:r>
              <a:rPr lang="it-IT" dirty="0"/>
              <a:t> and </a:t>
            </a:r>
            <a:r>
              <a:rPr lang="it-IT" dirty="0" err="1"/>
              <a:t>innovation</a:t>
            </a:r>
            <a:endParaRPr lang="it-IT" dirty="0"/>
          </a:p>
          <a:p>
            <a:pPr>
              <a:lnSpc>
                <a:spcPct val="110000"/>
              </a:lnSpc>
              <a:spcBef>
                <a:spcPts val="0"/>
              </a:spcBef>
            </a:pPr>
            <a:r>
              <a:rPr lang="it-IT" dirty="0" err="1"/>
              <a:t>Diversity</a:t>
            </a:r>
            <a:r>
              <a:rPr lang="it-IT" dirty="0"/>
              <a:t>  </a:t>
            </a:r>
            <a:r>
              <a:rPr lang="it-IT" dirty="0" err="1"/>
              <a:t>helps</a:t>
            </a:r>
            <a:r>
              <a:rPr lang="it-IT" dirty="0"/>
              <a:t> to face </a:t>
            </a:r>
            <a:r>
              <a:rPr lang="it-IT" dirty="0" err="1"/>
              <a:t>adversities</a:t>
            </a:r>
            <a:endParaRPr lang="it-IT" dirty="0"/>
          </a:p>
          <a:p>
            <a:pPr>
              <a:lnSpc>
                <a:spcPct val="110000"/>
              </a:lnSpc>
              <a:spcBef>
                <a:spcPts val="0"/>
              </a:spcBef>
            </a:pPr>
            <a:r>
              <a:rPr lang="it-IT" dirty="0"/>
              <a:t>(</a:t>
            </a:r>
            <a:r>
              <a:rPr lang="it-IT" dirty="0" err="1"/>
              <a:t>Dietary</a:t>
            </a:r>
            <a:r>
              <a:rPr lang="it-IT" dirty="0"/>
              <a:t>) </a:t>
            </a:r>
            <a:r>
              <a:rPr lang="it-IT" dirty="0" err="1"/>
              <a:t>diversity</a:t>
            </a:r>
            <a:r>
              <a:rPr lang="it-IT" dirty="0"/>
              <a:t> </a:t>
            </a:r>
            <a:r>
              <a:rPr lang="it-IT" dirty="0" err="1"/>
              <a:t>is</a:t>
            </a:r>
            <a:r>
              <a:rPr lang="it-IT" dirty="0"/>
              <a:t> </a:t>
            </a:r>
            <a:r>
              <a:rPr lang="it-IT" dirty="0" err="1"/>
              <a:t>good</a:t>
            </a:r>
            <a:r>
              <a:rPr lang="it-IT" dirty="0"/>
              <a:t> for </a:t>
            </a:r>
            <a:r>
              <a:rPr lang="it-IT" dirty="0" err="1"/>
              <a:t>health</a:t>
            </a:r>
            <a:endParaRPr lang="it-IT" dirty="0"/>
          </a:p>
          <a:p>
            <a:pPr>
              <a:lnSpc>
                <a:spcPct val="110000"/>
              </a:lnSpc>
              <a:spcBef>
                <a:spcPts val="0"/>
              </a:spcBef>
            </a:pPr>
            <a:r>
              <a:rPr lang="it-IT" dirty="0" err="1"/>
              <a:t>Diversity</a:t>
            </a:r>
            <a:r>
              <a:rPr lang="it-IT" dirty="0"/>
              <a:t> </a:t>
            </a:r>
            <a:r>
              <a:rPr lang="it-IT" dirty="0" err="1"/>
              <a:t>improves</a:t>
            </a:r>
            <a:r>
              <a:rPr lang="it-IT" dirty="0"/>
              <a:t> </a:t>
            </a:r>
            <a:r>
              <a:rPr lang="it-IT" dirty="0" err="1"/>
              <a:t>quality</a:t>
            </a:r>
            <a:r>
              <a:rPr lang="it-IT" dirty="0"/>
              <a:t> of life</a:t>
            </a:r>
          </a:p>
        </p:txBody>
      </p:sp>
      <p:sp>
        <p:nvSpPr>
          <p:cNvPr id="3" name="Titolo 2">
            <a:extLst>
              <a:ext uri="{FF2B5EF4-FFF2-40B4-BE49-F238E27FC236}">
                <a16:creationId xmlns:a16="http://schemas.microsoft.com/office/drawing/2014/main" id="{88026804-1DAF-BD4D-944F-C64492E4790F}"/>
              </a:ext>
            </a:extLst>
          </p:cNvPr>
          <p:cNvSpPr>
            <a:spLocks noGrp="1"/>
          </p:cNvSpPr>
          <p:nvPr>
            <p:ph type="title"/>
          </p:nvPr>
        </p:nvSpPr>
        <p:spPr/>
        <p:txBody>
          <a:bodyPr/>
          <a:lstStyle/>
          <a:p>
            <a:r>
              <a:rPr lang="it-IT" dirty="0">
                <a:solidFill>
                  <a:schemeClr val="accent1">
                    <a:lumMod val="50000"/>
                  </a:schemeClr>
                </a:solidFill>
              </a:rPr>
              <a:t>The </a:t>
            </a:r>
            <a:r>
              <a:rPr lang="it-IT" dirty="0" err="1">
                <a:solidFill>
                  <a:schemeClr val="accent1">
                    <a:lumMod val="50000"/>
                  </a:schemeClr>
                </a:solidFill>
              </a:rPr>
              <a:t>value</a:t>
            </a:r>
            <a:r>
              <a:rPr lang="it-IT" dirty="0">
                <a:solidFill>
                  <a:schemeClr val="accent1">
                    <a:lumMod val="50000"/>
                  </a:schemeClr>
                </a:solidFill>
              </a:rPr>
              <a:t> of </a:t>
            </a:r>
            <a:r>
              <a:rPr lang="it-IT" dirty="0" err="1">
                <a:solidFill>
                  <a:schemeClr val="accent1">
                    <a:lumMod val="50000"/>
                  </a:schemeClr>
                </a:solidFill>
              </a:rPr>
              <a:t>diversity</a:t>
            </a:r>
            <a:endParaRPr lang="it-IT" dirty="0">
              <a:solidFill>
                <a:schemeClr val="accent1">
                  <a:lumMod val="50000"/>
                </a:schemeClr>
              </a:solidFill>
            </a:endParaRPr>
          </a:p>
        </p:txBody>
      </p:sp>
    </p:spTree>
    <p:extLst>
      <p:ext uri="{BB962C8B-B14F-4D97-AF65-F5344CB8AC3E}">
        <p14:creationId xmlns:p14="http://schemas.microsoft.com/office/powerpoint/2010/main" val="234388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E3F3019-5221-924D-9470-0585F2AA4F7E}"/>
              </a:ext>
            </a:extLst>
          </p:cNvPr>
          <p:cNvSpPr>
            <a:spLocks noGrp="1"/>
          </p:cNvSpPr>
          <p:nvPr>
            <p:ph type="title"/>
          </p:nvPr>
        </p:nvSpPr>
        <p:spPr/>
        <p:txBody>
          <a:bodyPr/>
          <a:lstStyle/>
          <a:p>
            <a:r>
              <a:rPr lang="it-IT" b="0" dirty="0" err="1"/>
              <a:t>One</a:t>
            </a:r>
            <a:r>
              <a:rPr lang="it-IT" b="0" dirty="0"/>
              <a:t> goal, </a:t>
            </a:r>
            <a:r>
              <a:rPr lang="it-IT" b="0" dirty="0" err="1"/>
              <a:t>three</a:t>
            </a:r>
            <a:r>
              <a:rPr lang="it-IT" b="0" dirty="0"/>
              <a:t> </a:t>
            </a:r>
            <a:r>
              <a:rPr lang="it-IT" b="0" dirty="0" err="1"/>
              <a:t>pathways</a:t>
            </a:r>
            <a:r>
              <a:rPr lang="it-IT" b="0" dirty="0"/>
              <a:t>: the SCAR </a:t>
            </a:r>
            <a:r>
              <a:rPr lang="it-IT" b="0" dirty="0" err="1"/>
              <a:t>Vth</a:t>
            </a:r>
            <a:r>
              <a:rPr lang="it-IT" b="0" dirty="0"/>
              <a:t> </a:t>
            </a:r>
            <a:r>
              <a:rPr lang="it-IT" b="0" dirty="0" err="1"/>
              <a:t>foresight</a:t>
            </a:r>
            <a:endParaRPr lang="it-IT" b="0" dirty="0"/>
          </a:p>
        </p:txBody>
      </p:sp>
      <p:grpSp>
        <p:nvGrpSpPr>
          <p:cNvPr id="12" name="Gruppo 11">
            <a:extLst>
              <a:ext uri="{FF2B5EF4-FFF2-40B4-BE49-F238E27FC236}">
                <a16:creationId xmlns:a16="http://schemas.microsoft.com/office/drawing/2014/main" id="{D0DB4E46-B4F5-AD46-AEEC-69BDAED5F32F}"/>
              </a:ext>
            </a:extLst>
          </p:cNvPr>
          <p:cNvGrpSpPr/>
          <p:nvPr/>
        </p:nvGrpSpPr>
        <p:grpSpPr>
          <a:xfrm>
            <a:off x="392243" y="1183929"/>
            <a:ext cx="6073513" cy="4993034"/>
            <a:chOff x="2655233" y="892678"/>
            <a:chExt cx="6073513" cy="4993034"/>
          </a:xfrm>
        </p:grpSpPr>
        <p:sp>
          <p:nvSpPr>
            <p:cNvPr id="6" name="Ovale 5">
              <a:extLst>
                <a:ext uri="{FF2B5EF4-FFF2-40B4-BE49-F238E27FC236}">
                  <a16:creationId xmlns:a16="http://schemas.microsoft.com/office/drawing/2014/main" id="{5E772E88-EDD1-354D-BC91-737168C9339B}"/>
                </a:ext>
              </a:extLst>
            </p:cNvPr>
            <p:cNvSpPr/>
            <p:nvPr/>
          </p:nvSpPr>
          <p:spPr>
            <a:xfrm rot="8042643">
              <a:off x="4141756" y="1694651"/>
              <a:ext cx="4392118" cy="27881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uppo 10">
              <a:extLst>
                <a:ext uri="{FF2B5EF4-FFF2-40B4-BE49-F238E27FC236}">
                  <a16:creationId xmlns:a16="http://schemas.microsoft.com/office/drawing/2014/main" id="{B4A783C4-EED0-FA45-AB3F-ACFEE94ED33E}"/>
                </a:ext>
              </a:extLst>
            </p:cNvPr>
            <p:cNvGrpSpPr/>
            <p:nvPr/>
          </p:nvGrpSpPr>
          <p:grpSpPr>
            <a:xfrm>
              <a:off x="2655233" y="1843790"/>
              <a:ext cx="6073513" cy="4041922"/>
              <a:chOff x="2655233" y="1843790"/>
              <a:chExt cx="6073513" cy="4041922"/>
            </a:xfrm>
          </p:grpSpPr>
          <p:sp>
            <p:nvSpPr>
              <p:cNvPr id="5" name="Ovale 4">
                <a:extLst>
                  <a:ext uri="{FF2B5EF4-FFF2-40B4-BE49-F238E27FC236}">
                    <a16:creationId xmlns:a16="http://schemas.microsoft.com/office/drawing/2014/main" id="{56EBF530-196C-9244-812E-A4238EACC5FB}"/>
                  </a:ext>
                </a:extLst>
              </p:cNvPr>
              <p:cNvSpPr/>
              <p:nvPr/>
            </p:nvSpPr>
            <p:spPr>
              <a:xfrm rot="2159200">
                <a:off x="4336628" y="3045486"/>
                <a:ext cx="4392118" cy="27881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
                <a:extLst>
                  <a:ext uri="{FF2B5EF4-FFF2-40B4-BE49-F238E27FC236}">
                    <a16:creationId xmlns:a16="http://schemas.microsoft.com/office/drawing/2014/main" id="{A9B6706B-F1C3-A340-8B41-F2995B745872}"/>
                  </a:ext>
                </a:extLst>
              </p:cNvPr>
              <p:cNvGrpSpPr/>
              <p:nvPr/>
            </p:nvGrpSpPr>
            <p:grpSpPr>
              <a:xfrm>
                <a:off x="2655233" y="1843790"/>
                <a:ext cx="5289688" cy="4041922"/>
                <a:chOff x="2655233" y="1843790"/>
                <a:chExt cx="5289688" cy="4041922"/>
              </a:xfrm>
            </p:grpSpPr>
            <p:sp>
              <p:nvSpPr>
                <p:cNvPr id="4" name="Ovale 3">
                  <a:extLst>
                    <a:ext uri="{FF2B5EF4-FFF2-40B4-BE49-F238E27FC236}">
                      <a16:creationId xmlns:a16="http://schemas.microsoft.com/office/drawing/2014/main" id="{8899E47C-022A-DA41-8DDD-BE5E422F523E}"/>
                    </a:ext>
                  </a:extLst>
                </p:cNvPr>
                <p:cNvSpPr/>
                <p:nvPr/>
              </p:nvSpPr>
              <p:spPr>
                <a:xfrm>
                  <a:off x="2655233" y="2291759"/>
                  <a:ext cx="4392118" cy="27881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28FB93FC-43C1-7240-ADCE-B037DA36FDEA}"/>
                    </a:ext>
                  </a:extLst>
                </p:cNvPr>
                <p:cNvSpPr txBox="1"/>
                <p:nvPr/>
              </p:nvSpPr>
              <p:spPr>
                <a:xfrm>
                  <a:off x="6835515" y="1843790"/>
                  <a:ext cx="1109406" cy="369332"/>
                </a:xfrm>
                <a:prstGeom prst="rect">
                  <a:avLst/>
                </a:prstGeom>
                <a:noFill/>
              </p:spPr>
              <p:txBody>
                <a:bodyPr wrap="none" rtlCol="0">
                  <a:spAutoFit/>
                </a:bodyPr>
                <a:lstStyle/>
                <a:p>
                  <a:r>
                    <a:rPr lang="it-IT" err="1"/>
                    <a:t>circularity</a:t>
                  </a:r>
                  <a:endParaRPr lang="it-IT"/>
                </a:p>
              </p:txBody>
            </p:sp>
            <p:sp>
              <p:nvSpPr>
                <p:cNvPr id="8" name="CasellaDiTesto 7">
                  <a:extLst>
                    <a:ext uri="{FF2B5EF4-FFF2-40B4-BE49-F238E27FC236}">
                      <a16:creationId xmlns:a16="http://schemas.microsoft.com/office/drawing/2014/main" id="{E7B2F41B-736B-BB4B-A3DA-A6CED92038D4}"/>
                    </a:ext>
                  </a:extLst>
                </p:cNvPr>
                <p:cNvSpPr txBox="1"/>
                <p:nvPr/>
              </p:nvSpPr>
              <p:spPr>
                <a:xfrm>
                  <a:off x="2923082" y="3522689"/>
                  <a:ext cx="1011815" cy="369332"/>
                </a:xfrm>
                <a:prstGeom prst="rect">
                  <a:avLst/>
                </a:prstGeom>
                <a:noFill/>
              </p:spPr>
              <p:txBody>
                <a:bodyPr wrap="none" rtlCol="0">
                  <a:spAutoFit/>
                </a:bodyPr>
                <a:lstStyle/>
                <a:p>
                  <a:r>
                    <a:rPr lang="it-IT" dirty="0" err="1"/>
                    <a:t>nutrition</a:t>
                  </a:r>
                  <a:endParaRPr lang="it-IT" dirty="0"/>
                </a:p>
              </p:txBody>
            </p:sp>
            <p:sp>
              <p:nvSpPr>
                <p:cNvPr id="9" name="CasellaDiTesto 8">
                  <a:extLst>
                    <a:ext uri="{FF2B5EF4-FFF2-40B4-BE49-F238E27FC236}">
                      <a16:creationId xmlns:a16="http://schemas.microsoft.com/office/drawing/2014/main" id="{2BE7C5CF-75C5-4E40-B3E3-3187BD60DFFF}"/>
                    </a:ext>
                  </a:extLst>
                </p:cNvPr>
                <p:cNvSpPr txBox="1"/>
                <p:nvPr/>
              </p:nvSpPr>
              <p:spPr>
                <a:xfrm>
                  <a:off x="6835515" y="5516380"/>
                  <a:ext cx="976742" cy="369332"/>
                </a:xfrm>
                <a:prstGeom prst="rect">
                  <a:avLst/>
                </a:prstGeom>
                <a:noFill/>
              </p:spPr>
              <p:txBody>
                <a:bodyPr wrap="none" rtlCol="0">
                  <a:spAutoFit/>
                </a:bodyPr>
                <a:lstStyle/>
                <a:p>
                  <a:r>
                    <a:rPr lang="it-IT" err="1"/>
                    <a:t>diversity</a:t>
                  </a:r>
                  <a:endParaRPr lang="it-IT"/>
                </a:p>
              </p:txBody>
            </p:sp>
            <p:sp>
              <p:nvSpPr>
                <p:cNvPr id="10" name="CasellaDiTesto 9">
                  <a:extLst>
                    <a:ext uri="{FF2B5EF4-FFF2-40B4-BE49-F238E27FC236}">
                      <a16:creationId xmlns:a16="http://schemas.microsoft.com/office/drawing/2014/main" id="{92A2BBAD-9350-8240-B495-68456EE1EC72}"/>
                    </a:ext>
                  </a:extLst>
                </p:cNvPr>
                <p:cNvSpPr txBox="1"/>
                <p:nvPr/>
              </p:nvSpPr>
              <p:spPr>
                <a:xfrm>
                  <a:off x="4851292" y="3384189"/>
                  <a:ext cx="1729512" cy="646331"/>
                </a:xfrm>
                <a:prstGeom prst="rect">
                  <a:avLst/>
                </a:prstGeom>
                <a:noFill/>
              </p:spPr>
              <p:txBody>
                <a:bodyPr wrap="none" rtlCol="0">
                  <a:spAutoFit/>
                </a:bodyPr>
                <a:lstStyle/>
                <a:p>
                  <a:r>
                    <a:rPr lang="it-IT" err="1"/>
                    <a:t>Safe</a:t>
                  </a:r>
                  <a:r>
                    <a:rPr lang="it-IT"/>
                    <a:t> and just</a:t>
                  </a:r>
                </a:p>
                <a:p>
                  <a:r>
                    <a:rPr lang="it-IT"/>
                    <a:t> </a:t>
                  </a:r>
                  <a:r>
                    <a:rPr lang="it-IT" err="1"/>
                    <a:t>operating</a:t>
                  </a:r>
                  <a:r>
                    <a:rPr lang="it-IT"/>
                    <a:t> </a:t>
                  </a:r>
                  <a:r>
                    <a:rPr lang="it-IT" err="1"/>
                    <a:t>space</a:t>
                  </a:r>
                  <a:endParaRPr lang="it-IT"/>
                </a:p>
              </p:txBody>
            </p:sp>
          </p:grpSp>
        </p:grpSp>
      </p:grpSp>
      <p:sp>
        <p:nvSpPr>
          <p:cNvPr id="16" name="Rettangolo 15">
            <a:extLst>
              <a:ext uri="{FF2B5EF4-FFF2-40B4-BE49-F238E27FC236}">
                <a16:creationId xmlns:a16="http://schemas.microsoft.com/office/drawing/2014/main" id="{688CF408-9CF3-EC41-8278-2BBDC680A417}"/>
              </a:ext>
            </a:extLst>
          </p:cNvPr>
          <p:cNvSpPr/>
          <p:nvPr/>
        </p:nvSpPr>
        <p:spPr>
          <a:xfrm>
            <a:off x="6993371" y="2785858"/>
            <a:ext cx="4818747" cy="2585323"/>
          </a:xfrm>
          <a:prstGeom prst="rect">
            <a:avLst/>
          </a:prstGeom>
        </p:spPr>
        <p:txBody>
          <a:bodyPr wrap="square">
            <a:spAutoFit/>
          </a:bodyPr>
          <a:lstStyle/>
          <a:p>
            <a:r>
              <a:rPr lang="it-IT" dirty="0"/>
              <a:t>How to </a:t>
            </a:r>
            <a:r>
              <a:rPr lang="it-IT" dirty="0" err="1"/>
              <a:t>get</a:t>
            </a:r>
            <a:r>
              <a:rPr lang="it-IT" dirty="0"/>
              <a:t> </a:t>
            </a:r>
            <a:r>
              <a:rPr lang="it-IT" dirty="0" err="1"/>
              <a:t>ensure</a:t>
            </a:r>
            <a:r>
              <a:rPr lang="it-IT" dirty="0"/>
              <a:t> </a:t>
            </a:r>
            <a:r>
              <a:rPr lang="it-IT" dirty="0" err="1"/>
              <a:t>nutritious</a:t>
            </a:r>
            <a:r>
              <a:rPr lang="it-IT" dirty="0"/>
              <a:t>, </a:t>
            </a:r>
            <a:r>
              <a:rPr lang="it-IT" dirty="0" err="1"/>
              <a:t>healthy</a:t>
            </a:r>
            <a:r>
              <a:rPr lang="it-IT" dirty="0"/>
              <a:t> and </a:t>
            </a:r>
            <a:r>
              <a:rPr lang="it-IT" dirty="0" err="1"/>
              <a:t>sustainable</a:t>
            </a:r>
            <a:r>
              <a:rPr lang="it-IT" dirty="0"/>
              <a:t> </a:t>
            </a:r>
            <a:r>
              <a:rPr lang="it-IT" dirty="0" err="1"/>
              <a:t>food</a:t>
            </a:r>
            <a:r>
              <a:rPr lang="it-IT" dirty="0"/>
              <a:t> for </a:t>
            </a:r>
            <a:r>
              <a:rPr lang="it-IT" dirty="0" err="1"/>
              <a:t>all</a:t>
            </a:r>
            <a:r>
              <a:rPr lang="it-IT" dirty="0"/>
              <a:t>?</a:t>
            </a:r>
          </a:p>
          <a:p>
            <a:endParaRPr lang="it-IT" dirty="0"/>
          </a:p>
          <a:p>
            <a:r>
              <a:rPr lang="it-IT" dirty="0"/>
              <a:t>How to set up full </a:t>
            </a:r>
            <a:r>
              <a:rPr lang="it-IT" dirty="0" err="1"/>
              <a:t>circularity</a:t>
            </a:r>
            <a:r>
              <a:rPr lang="it-IT" dirty="0"/>
              <a:t> of </a:t>
            </a:r>
            <a:r>
              <a:rPr lang="it-IT" dirty="0" err="1"/>
              <a:t>food</a:t>
            </a:r>
            <a:r>
              <a:rPr lang="it-IT" dirty="0"/>
              <a:t> </a:t>
            </a:r>
            <a:r>
              <a:rPr lang="it-IT" dirty="0" err="1"/>
              <a:t>systems</a:t>
            </a:r>
            <a:r>
              <a:rPr lang="it-IT" dirty="0"/>
              <a:t> – in short, zero </a:t>
            </a:r>
            <a:r>
              <a:rPr lang="it-IT" dirty="0" err="1"/>
              <a:t>waste</a:t>
            </a:r>
            <a:r>
              <a:rPr lang="it-IT" dirty="0"/>
              <a:t>?</a:t>
            </a:r>
          </a:p>
          <a:p>
            <a:endParaRPr lang="it-IT" dirty="0"/>
          </a:p>
          <a:p>
            <a:r>
              <a:rPr lang="it-IT" dirty="0"/>
              <a:t>How to </a:t>
            </a:r>
            <a:r>
              <a:rPr lang="it-IT" dirty="0" err="1"/>
              <a:t>restore</a:t>
            </a:r>
            <a:r>
              <a:rPr lang="it-IT" dirty="0"/>
              <a:t> the </a:t>
            </a:r>
            <a:r>
              <a:rPr lang="it-IT" dirty="0" err="1"/>
              <a:t>diversity</a:t>
            </a:r>
            <a:r>
              <a:rPr lang="it-IT" dirty="0"/>
              <a:t> of </a:t>
            </a:r>
            <a:r>
              <a:rPr lang="it-IT" dirty="0" err="1"/>
              <a:t>our</a:t>
            </a:r>
            <a:r>
              <a:rPr lang="it-IT" dirty="0"/>
              <a:t> </a:t>
            </a:r>
            <a:r>
              <a:rPr lang="it-IT" dirty="0" err="1"/>
              <a:t>food</a:t>
            </a:r>
            <a:r>
              <a:rPr lang="it-IT" dirty="0"/>
              <a:t>, farm and social </a:t>
            </a:r>
            <a:r>
              <a:rPr lang="it-IT" dirty="0" err="1"/>
              <a:t>systems</a:t>
            </a:r>
            <a:r>
              <a:rPr lang="it-IT" dirty="0"/>
              <a:t>? </a:t>
            </a:r>
          </a:p>
          <a:p>
            <a:endParaRPr lang="it-IT" dirty="0"/>
          </a:p>
        </p:txBody>
      </p:sp>
    </p:spTree>
    <p:extLst>
      <p:ext uri="{BB962C8B-B14F-4D97-AF65-F5344CB8AC3E}">
        <p14:creationId xmlns:p14="http://schemas.microsoft.com/office/powerpoint/2010/main" val="93018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6594D36-742C-4845-8E40-4BD4E77D9F6F}"/>
              </a:ext>
            </a:extLst>
          </p:cNvPr>
          <p:cNvSpPr>
            <a:spLocks noGrp="1"/>
          </p:cNvSpPr>
          <p:nvPr>
            <p:ph type="title"/>
          </p:nvPr>
        </p:nvSpPr>
        <p:spPr/>
        <p:txBody>
          <a:bodyPr>
            <a:normAutofit/>
          </a:bodyPr>
          <a:lstStyle/>
          <a:p>
            <a:r>
              <a:rPr lang="it-IT" dirty="0" err="1">
                <a:solidFill>
                  <a:schemeClr val="accent1">
                    <a:lumMod val="50000"/>
                  </a:schemeClr>
                </a:solidFill>
              </a:rPr>
              <a:t>Diversifying</a:t>
            </a:r>
            <a:r>
              <a:rPr lang="it-IT" dirty="0">
                <a:solidFill>
                  <a:schemeClr val="accent1">
                    <a:lumMod val="50000"/>
                  </a:schemeClr>
                </a:solidFill>
              </a:rPr>
              <a:t> the </a:t>
            </a:r>
            <a:r>
              <a:rPr lang="it-IT" dirty="0" err="1">
                <a:solidFill>
                  <a:schemeClr val="accent1">
                    <a:lumMod val="50000"/>
                  </a:schemeClr>
                </a:solidFill>
              </a:rPr>
              <a:t>food</a:t>
            </a:r>
            <a:r>
              <a:rPr lang="it-IT" dirty="0">
                <a:solidFill>
                  <a:schemeClr val="accent1">
                    <a:lumMod val="50000"/>
                  </a:schemeClr>
                </a:solidFill>
              </a:rPr>
              <a:t> </a:t>
            </a:r>
            <a:r>
              <a:rPr lang="it-IT" dirty="0" err="1">
                <a:solidFill>
                  <a:schemeClr val="accent1">
                    <a:lumMod val="50000"/>
                  </a:schemeClr>
                </a:solidFill>
              </a:rPr>
              <a:t>system</a:t>
            </a:r>
            <a:endParaRPr lang="it-IT" dirty="0">
              <a:solidFill>
                <a:schemeClr val="accent1">
                  <a:lumMod val="50000"/>
                </a:schemeClr>
              </a:solidFill>
            </a:endParaRPr>
          </a:p>
        </p:txBody>
      </p:sp>
      <p:graphicFrame>
        <p:nvGraphicFramePr>
          <p:cNvPr id="8" name="Diagramma 7">
            <a:extLst>
              <a:ext uri="{FF2B5EF4-FFF2-40B4-BE49-F238E27FC236}">
                <a16:creationId xmlns:a16="http://schemas.microsoft.com/office/drawing/2014/main" id="{345A9FD3-7844-DD4B-988D-0A8FB15B5BC8}"/>
              </a:ext>
            </a:extLst>
          </p:cNvPr>
          <p:cNvGraphicFramePr/>
          <p:nvPr>
            <p:extLst>
              <p:ext uri="{D42A27DB-BD31-4B8C-83A1-F6EECF244321}">
                <p14:modId xmlns:p14="http://schemas.microsoft.com/office/powerpoint/2010/main" val="215008120"/>
              </p:ext>
            </p:extLst>
          </p:nvPr>
        </p:nvGraphicFramePr>
        <p:xfrm>
          <a:off x="3062490" y="2317385"/>
          <a:ext cx="5966372" cy="293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188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AA7A08-6771-7E44-B817-8C8553809A1D}"/>
              </a:ext>
            </a:extLst>
          </p:cNvPr>
          <p:cNvSpPr>
            <a:spLocks noGrp="1"/>
          </p:cNvSpPr>
          <p:nvPr>
            <p:ph type="title"/>
          </p:nvPr>
        </p:nvSpPr>
        <p:spPr>
          <a:xfrm>
            <a:off x="729049" y="232119"/>
            <a:ext cx="5266613" cy="924122"/>
          </a:xfrm>
        </p:spPr>
        <p:txBody>
          <a:bodyPr>
            <a:normAutofit fontScale="90000"/>
          </a:bodyPr>
          <a:lstStyle/>
          <a:p>
            <a:r>
              <a:rPr lang="it-IT" dirty="0" err="1">
                <a:solidFill>
                  <a:schemeClr val="accent1">
                    <a:lumMod val="50000"/>
                  </a:schemeClr>
                </a:solidFill>
              </a:rPr>
              <a:t>Changing</a:t>
            </a:r>
            <a:r>
              <a:rPr lang="it-IT" dirty="0">
                <a:solidFill>
                  <a:schemeClr val="accent1">
                    <a:lumMod val="50000"/>
                  </a:schemeClr>
                </a:solidFill>
              </a:rPr>
              <a:t> </a:t>
            </a:r>
            <a:r>
              <a:rPr lang="it-IT" dirty="0" err="1">
                <a:solidFill>
                  <a:schemeClr val="accent1">
                    <a:lumMod val="50000"/>
                  </a:schemeClr>
                </a:solidFill>
              </a:rPr>
              <a:t>demand</a:t>
            </a:r>
            <a:r>
              <a:rPr lang="it-IT" dirty="0">
                <a:solidFill>
                  <a:schemeClr val="accent1">
                    <a:lumMod val="50000"/>
                  </a:schemeClr>
                </a:solidFill>
              </a:rPr>
              <a:t>: new </a:t>
            </a:r>
            <a:r>
              <a:rPr lang="it-IT" dirty="0" err="1">
                <a:solidFill>
                  <a:schemeClr val="accent1">
                    <a:lumMod val="50000"/>
                  </a:schemeClr>
                </a:solidFill>
              </a:rPr>
              <a:t>lifestyles</a:t>
            </a:r>
            <a:endParaRPr lang="it-IT" dirty="0">
              <a:solidFill>
                <a:schemeClr val="accent1">
                  <a:lumMod val="50000"/>
                </a:schemeClr>
              </a:solidFill>
            </a:endParaRPr>
          </a:p>
        </p:txBody>
      </p:sp>
      <p:pic>
        <p:nvPicPr>
          <p:cNvPr id="3076" name="Picture 4" descr="Prescribing Nature as Medicine: The Key to a Healthy Lifestyle |">
            <a:extLst>
              <a:ext uri="{FF2B5EF4-FFF2-40B4-BE49-F238E27FC236}">
                <a16:creationId xmlns:a16="http://schemas.microsoft.com/office/drawing/2014/main" id="{92A00917-C827-AF4C-A8D1-636B41ACB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002" y="166816"/>
            <a:ext cx="5191555" cy="3262184"/>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E7C755BB-296D-402E-B18F-4E4DC0CF43B9}"/>
              </a:ext>
            </a:extLst>
          </p:cNvPr>
          <p:cNvPicPr/>
          <p:nvPr/>
        </p:nvPicPr>
        <p:blipFill>
          <a:blip r:embed="rId3"/>
          <a:stretch>
            <a:fillRect/>
          </a:stretch>
        </p:blipFill>
        <p:spPr>
          <a:xfrm>
            <a:off x="257771" y="1599813"/>
            <a:ext cx="5364551" cy="3658373"/>
          </a:xfrm>
          <a:prstGeom prst="rect">
            <a:avLst/>
          </a:prstGeom>
        </p:spPr>
      </p:pic>
      <p:pic>
        <p:nvPicPr>
          <p:cNvPr id="12" name="Picture 26">
            <a:extLst>
              <a:ext uri="{FF2B5EF4-FFF2-40B4-BE49-F238E27FC236}">
                <a16:creationId xmlns:a16="http://schemas.microsoft.com/office/drawing/2014/main" id="{640FF176-E173-9D40-B01C-9BD23C05001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71064" y="3834199"/>
            <a:ext cx="4824623" cy="3023801"/>
          </a:xfrm>
          <a:prstGeom prst="rect">
            <a:avLst/>
          </a:prstGeom>
          <a:noFill/>
          <a:ln>
            <a:noFill/>
          </a:ln>
        </p:spPr>
      </p:pic>
      <p:graphicFrame>
        <p:nvGraphicFramePr>
          <p:cNvPr id="13" name="Diagramma 12">
            <a:extLst>
              <a:ext uri="{FF2B5EF4-FFF2-40B4-BE49-F238E27FC236}">
                <a16:creationId xmlns:a16="http://schemas.microsoft.com/office/drawing/2014/main" id="{17CF1AD1-B16C-D548-B22F-F31CEFD13231}"/>
              </a:ext>
            </a:extLst>
          </p:cNvPr>
          <p:cNvGraphicFramePr/>
          <p:nvPr>
            <p:extLst>
              <p:ext uri="{D42A27DB-BD31-4B8C-83A1-F6EECF244321}">
                <p14:modId xmlns:p14="http://schemas.microsoft.com/office/powerpoint/2010/main" val="3018674419"/>
              </p:ext>
            </p:extLst>
          </p:nvPr>
        </p:nvGraphicFramePr>
        <p:xfrm>
          <a:off x="-164186" y="5549462"/>
          <a:ext cx="1961455" cy="8725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0717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596144C9-C29F-E145-9AC3-6C7042D55EF9}"/>
              </a:ext>
            </a:extLst>
          </p:cNvPr>
          <p:cNvPicPr>
            <a:picLocks noChangeAspect="1"/>
          </p:cNvPicPr>
          <p:nvPr/>
        </p:nvPicPr>
        <p:blipFill>
          <a:blip r:embed="rId2"/>
          <a:stretch>
            <a:fillRect/>
          </a:stretch>
        </p:blipFill>
        <p:spPr>
          <a:xfrm>
            <a:off x="1666518" y="0"/>
            <a:ext cx="9627558" cy="6384377"/>
          </a:xfrm>
          <a:prstGeom prst="rect">
            <a:avLst/>
          </a:prstGeom>
        </p:spPr>
      </p:pic>
      <p:sp>
        <p:nvSpPr>
          <p:cNvPr id="3" name="Titolo 2">
            <a:extLst>
              <a:ext uri="{FF2B5EF4-FFF2-40B4-BE49-F238E27FC236}">
                <a16:creationId xmlns:a16="http://schemas.microsoft.com/office/drawing/2014/main" id="{7681D247-061B-BA47-8C4A-81FB61A0D72E}"/>
              </a:ext>
            </a:extLst>
          </p:cNvPr>
          <p:cNvSpPr>
            <a:spLocks noGrp="1"/>
          </p:cNvSpPr>
          <p:nvPr>
            <p:ph type="title"/>
          </p:nvPr>
        </p:nvSpPr>
        <p:spPr>
          <a:xfrm>
            <a:off x="70306" y="717906"/>
            <a:ext cx="1726963" cy="4316549"/>
          </a:xfrm>
        </p:spPr>
        <p:txBody>
          <a:bodyPr>
            <a:normAutofit/>
          </a:bodyPr>
          <a:lstStyle/>
          <a:p>
            <a:r>
              <a:rPr lang="it-IT" dirty="0" err="1">
                <a:solidFill>
                  <a:schemeClr val="accent1">
                    <a:lumMod val="50000"/>
                  </a:schemeClr>
                </a:solidFill>
              </a:rPr>
              <a:t>Changing</a:t>
            </a:r>
            <a:r>
              <a:rPr lang="it-IT" dirty="0">
                <a:solidFill>
                  <a:schemeClr val="accent1">
                    <a:lumMod val="50000"/>
                  </a:schemeClr>
                </a:solidFill>
              </a:rPr>
              <a:t> </a:t>
            </a:r>
            <a:r>
              <a:rPr lang="it-IT" dirty="0" err="1">
                <a:solidFill>
                  <a:schemeClr val="accent1">
                    <a:lumMod val="50000"/>
                  </a:schemeClr>
                </a:solidFill>
              </a:rPr>
              <a:t>supply</a:t>
            </a:r>
            <a:r>
              <a:rPr lang="it-IT" dirty="0">
                <a:solidFill>
                  <a:schemeClr val="accent1">
                    <a:lumMod val="50000"/>
                  </a:schemeClr>
                </a:solidFill>
              </a:rPr>
              <a:t>: </a:t>
            </a:r>
            <a:r>
              <a:rPr lang="it-IT" dirty="0" err="1">
                <a:solidFill>
                  <a:schemeClr val="accent1">
                    <a:lumMod val="50000"/>
                  </a:schemeClr>
                </a:solidFill>
              </a:rPr>
              <a:t>agroecology</a:t>
            </a:r>
            <a:endParaRPr lang="it-IT" dirty="0">
              <a:solidFill>
                <a:schemeClr val="accent1">
                  <a:lumMod val="50000"/>
                </a:schemeClr>
              </a:solidFill>
            </a:endParaRPr>
          </a:p>
        </p:txBody>
      </p:sp>
      <p:graphicFrame>
        <p:nvGraphicFramePr>
          <p:cNvPr id="7" name="Diagramma 6">
            <a:extLst>
              <a:ext uri="{FF2B5EF4-FFF2-40B4-BE49-F238E27FC236}">
                <a16:creationId xmlns:a16="http://schemas.microsoft.com/office/drawing/2014/main" id="{E1157DFB-179E-C74C-8769-0A7E52C8CC91}"/>
              </a:ext>
            </a:extLst>
          </p:cNvPr>
          <p:cNvGraphicFramePr/>
          <p:nvPr>
            <p:extLst>
              <p:ext uri="{D42A27DB-BD31-4B8C-83A1-F6EECF244321}">
                <p14:modId xmlns:p14="http://schemas.microsoft.com/office/powerpoint/2010/main" val="2497050170"/>
              </p:ext>
            </p:extLst>
          </p:nvPr>
        </p:nvGraphicFramePr>
        <p:xfrm>
          <a:off x="-164186" y="5549462"/>
          <a:ext cx="1961455" cy="872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464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6D9B5E7-EA08-F94F-8262-3A966A2B105D}"/>
              </a:ext>
            </a:extLst>
          </p:cNvPr>
          <p:cNvPicPr>
            <a:picLocks noChangeAspect="1"/>
          </p:cNvPicPr>
          <p:nvPr/>
        </p:nvPicPr>
        <p:blipFill>
          <a:blip r:embed="rId2"/>
          <a:stretch>
            <a:fillRect/>
          </a:stretch>
        </p:blipFill>
        <p:spPr>
          <a:xfrm>
            <a:off x="168430" y="294290"/>
            <a:ext cx="11855140" cy="6858000"/>
          </a:xfrm>
          <a:prstGeom prst="rect">
            <a:avLst/>
          </a:prstGeom>
        </p:spPr>
      </p:pic>
      <p:sp>
        <p:nvSpPr>
          <p:cNvPr id="3" name="Titolo 2">
            <a:extLst>
              <a:ext uri="{FF2B5EF4-FFF2-40B4-BE49-F238E27FC236}">
                <a16:creationId xmlns:a16="http://schemas.microsoft.com/office/drawing/2014/main" id="{E8F2E824-DF9F-1442-833D-7DEC044A1AD3}"/>
              </a:ext>
            </a:extLst>
          </p:cNvPr>
          <p:cNvSpPr>
            <a:spLocks noGrp="1"/>
          </p:cNvSpPr>
          <p:nvPr>
            <p:ph type="title"/>
          </p:nvPr>
        </p:nvSpPr>
        <p:spPr>
          <a:xfrm>
            <a:off x="287759" y="130321"/>
            <a:ext cx="9992382" cy="573139"/>
          </a:xfrm>
        </p:spPr>
        <p:txBody>
          <a:bodyPr>
            <a:normAutofit fontScale="90000"/>
          </a:bodyPr>
          <a:lstStyle/>
          <a:p>
            <a:r>
              <a:rPr lang="it-IT" dirty="0">
                <a:solidFill>
                  <a:schemeClr val="accent1">
                    <a:lumMod val="50000"/>
                  </a:schemeClr>
                </a:solidFill>
              </a:rPr>
              <a:t>Business </a:t>
            </a:r>
            <a:r>
              <a:rPr lang="it-IT" dirty="0" err="1">
                <a:solidFill>
                  <a:schemeClr val="accent1">
                    <a:lumMod val="50000"/>
                  </a:schemeClr>
                </a:solidFill>
              </a:rPr>
              <a:t>models</a:t>
            </a:r>
            <a:endParaRPr lang="it-IT" dirty="0">
              <a:solidFill>
                <a:schemeClr val="accent1">
                  <a:lumMod val="50000"/>
                </a:schemeClr>
              </a:solidFill>
            </a:endParaRPr>
          </a:p>
        </p:txBody>
      </p:sp>
      <p:graphicFrame>
        <p:nvGraphicFramePr>
          <p:cNvPr id="5" name="Diagramma 4">
            <a:extLst>
              <a:ext uri="{FF2B5EF4-FFF2-40B4-BE49-F238E27FC236}">
                <a16:creationId xmlns:a16="http://schemas.microsoft.com/office/drawing/2014/main" id="{69AB91C7-36E2-C244-BD55-84D187C8F65A}"/>
              </a:ext>
            </a:extLst>
          </p:cNvPr>
          <p:cNvGraphicFramePr/>
          <p:nvPr>
            <p:extLst>
              <p:ext uri="{D42A27DB-BD31-4B8C-83A1-F6EECF244321}">
                <p14:modId xmlns:p14="http://schemas.microsoft.com/office/powerpoint/2010/main" val="2921736450"/>
              </p:ext>
            </p:extLst>
          </p:nvPr>
        </p:nvGraphicFramePr>
        <p:xfrm>
          <a:off x="287759" y="5855174"/>
          <a:ext cx="1961455" cy="872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756629"/>
      </p:ext>
    </p:extLst>
  </p:cSld>
  <p:clrMapOvr>
    <a:masterClrMapping/>
  </p:clrMapOvr>
</p:sld>
</file>

<file path=ppt/theme/theme1.xml><?xml version="1.0" encoding="utf-8"?>
<a:theme xmlns:a="http://schemas.openxmlformats.org/drawingml/2006/main" name="page">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ge" id="{E9D46A46-1479-994C-8802-19FA3FF4FB1D}" vid="{CB04B4FB-4CF9-DD40-930C-2188199A8D5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873</Words>
  <Application>Microsoft Macintosh PowerPoint</Application>
  <PresentationFormat>Widescreen</PresentationFormat>
  <Paragraphs>124</Paragraphs>
  <Slides>20</Slides>
  <Notes>3</Notes>
  <HiddenSlides>6</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Arial</vt:lpstr>
      <vt:lpstr>Calibri</vt:lpstr>
      <vt:lpstr>Calibri Light</vt:lpstr>
      <vt:lpstr>Montserrat Medium</vt:lpstr>
      <vt:lpstr>Montserrat SemiBold</vt:lpstr>
      <vt:lpstr>Roboto</vt:lpstr>
      <vt:lpstr>page</vt:lpstr>
      <vt:lpstr>Biodiversity and agricultural practice</vt:lpstr>
      <vt:lpstr>Biodiversity in the anthropocene</vt:lpstr>
      <vt:lpstr>How to restore diversity? Implications for research</vt:lpstr>
      <vt:lpstr>The value of diversity</vt:lpstr>
      <vt:lpstr>One goal, three pathways: the SCAR Vth foresight</vt:lpstr>
      <vt:lpstr>Diversifying the food system</vt:lpstr>
      <vt:lpstr>Changing demand: new lifestyles</vt:lpstr>
      <vt:lpstr>Changing supply: agroecology</vt:lpstr>
      <vt:lpstr>Business models</vt:lpstr>
      <vt:lpstr>Changing the food environment: Increasing citizens’- consumers’ awareness</vt:lpstr>
      <vt:lpstr>Changing the food environment: diversity of food retailing</vt:lpstr>
      <vt:lpstr>Food policy</vt:lpstr>
      <vt:lpstr>Thank you!</vt:lpstr>
      <vt:lpstr>Biodiversity and food: a system approach</vt:lpstr>
      <vt:lpstr>Digitali-zation</vt:lpstr>
      <vt:lpstr>The Biodiversity Strategy: protected areas</vt:lpstr>
      <vt:lpstr>The Farm to Fork strategy</vt:lpstr>
      <vt:lpstr>Protected areas</vt:lpstr>
      <vt:lpstr>Other targets</vt:lpstr>
      <vt:lpstr>How to achieve these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and agricultural practice</dc:title>
  <dc:creator>Gianluca Brunori</dc:creator>
  <cp:lastModifiedBy>Gianluca Brunori</cp:lastModifiedBy>
  <cp:revision>2</cp:revision>
  <dcterms:created xsi:type="dcterms:W3CDTF">2020-09-19T08:32:40Z</dcterms:created>
  <dcterms:modified xsi:type="dcterms:W3CDTF">2020-09-23T17:30:46Z</dcterms:modified>
</cp:coreProperties>
</file>