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76" r:id="rId3"/>
    <p:sldMasterId id="2147483755" r:id="rId4"/>
    <p:sldMasterId id="2147483819" r:id="rId5"/>
    <p:sldMasterId id="2147483825" r:id="rId6"/>
    <p:sldMasterId id="2147483901" r:id="rId7"/>
    <p:sldMasterId id="2147483920" r:id="rId8"/>
    <p:sldMasterId id="2147483933" r:id="rId9"/>
    <p:sldMasterId id="2147483947" r:id="rId10"/>
    <p:sldMasterId id="2147483961" r:id="rId11"/>
  </p:sldMasterIdLst>
  <p:notesMasterIdLst>
    <p:notesMasterId r:id="rId48"/>
  </p:notesMasterIdLst>
  <p:handoutMasterIdLst>
    <p:handoutMasterId r:id="rId49"/>
  </p:handoutMasterIdLst>
  <p:sldIdLst>
    <p:sldId id="369" r:id="rId12"/>
    <p:sldId id="569" r:id="rId13"/>
    <p:sldId id="494" r:id="rId14"/>
    <p:sldId id="497" r:id="rId15"/>
    <p:sldId id="535" r:id="rId16"/>
    <p:sldId id="596" r:id="rId17"/>
    <p:sldId id="599" r:id="rId18"/>
    <p:sldId id="597" r:id="rId19"/>
    <p:sldId id="598" r:id="rId20"/>
    <p:sldId id="601" r:id="rId21"/>
    <p:sldId id="602" r:id="rId22"/>
    <p:sldId id="603" r:id="rId23"/>
    <p:sldId id="617" r:id="rId24"/>
    <p:sldId id="618" r:id="rId25"/>
    <p:sldId id="619" r:id="rId26"/>
    <p:sldId id="620" r:id="rId27"/>
    <p:sldId id="621" r:id="rId28"/>
    <p:sldId id="614" r:id="rId29"/>
    <p:sldId id="622" r:id="rId30"/>
    <p:sldId id="623" r:id="rId31"/>
    <p:sldId id="624" r:id="rId32"/>
    <p:sldId id="625" r:id="rId33"/>
    <p:sldId id="626" r:id="rId34"/>
    <p:sldId id="615" r:id="rId35"/>
    <p:sldId id="592" r:id="rId36"/>
    <p:sldId id="593" r:id="rId37"/>
    <p:sldId id="528" r:id="rId38"/>
    <p:sldId id="546" r:id="rId39"/>
    <p:sldId id="600" r:id="rId40"/>
    <p:sldId id="556" r:id="rId41"/>
    <p:sldId id="616" r:id="rId42"/>
    <p:sldId id="594" r:id="rId43"/>
    <p:sldId id="595" r:id="rId44"/>
    <p:sldId id="540" r:id="rId45"/>
    <p:sldId id="520" r:id="rId46"/>
    <p:sldId id="54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D2ECB6"/>
    <a:srgbClr val="E6E6E6"/>
    <a:srgbClr val="000000"/>
    <a:srgbClr val="034EA2"/>
    <a:srgbClr val="024EA2"/>
    <a:srgbClr val="0356B1"/>
    <a:srgbClr val="024B9C"/>
    <a:srgbClr val="035DC1"/>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9" autoAdjust="0"/>
    <p:restoredTop sz="95401" autoAdjust="0"/>
  </p:normalViewPr>
  <p:slideViewPr>
    <p:cSldViewPr snapToGrid="0">
      <p:cViewPr>
        <p:scale>
          <a:sx n="90" d="100"/>
          <a:sy n="90" d="100"/>
        </p:scale>
        <p:origin x="372" y="156"/>
      </p:cViewPr>
      <p:guideLst>
        <p:guide orient="horz" pos="2092"/>
        <p:guide pos="3840"/>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48FA5-0E5E-40D2-9238-554F269D2613}" type="doc">
      <dgm:prSet loTypeId="urn:microsoft.com/office/officeart/2005/8/layout/hChevron3" loCatId="process" qsTypeId="urn:microsoft.com/office/officeart/2005/8/quickstyle/simple1" qsCatId="simple" csTypeId="urn:microsoft.com/office/officeart/2005/8/colors/accent0_3" csCatId="mainScheme" phldr="1"/>
      <dgm:spPr/>
    </dgm:pt>
    <dgm:pt modelId="{5A39F081-9645-4DA2-B2D4-B5BF76ED947C}">
      <dgm:prSet phldrT="[Text]" custT="1"/>
      <dgm:spPr/>
      <dgm:t>
        <a:bodyPr/>
        <a:lstStyle/>
        <a:p>
          <a:r>
            <a:rPr lang="en-US" sz="1600" dirty="0" smtClean="0"/>
            <a:t>2014</a:t>
          </a:r>
          <a:endParaRPr lang="en-US" sz="1600" dirty="0"/>
        </a:p>
      </dgm:t>
    </dgm:pt>
    <dgm:pt modelId="{ABED5FB1-760B-428C-AA2B-F5CCDDCB2364}" type="parTrans" cxnId="{9E1C1AFC-964E-460B-9F76-A36903EDCEC3}">
      <dgm:prSet/>
      <dgm:spPr/>
      <dgm:t>
        <a:bodyPr/>
        <a:lstStyle/>
        <a:p>
          <a:endParaRPr lang="en-US" sz="1600"/>
        </a:p>
      </dgm:t>
    </dgm:pt>
    <dgm:pt modelId="{BA71B43A-9ED1-462D-B9F2-F9968947CEA8}" type="sibTrans" cxnId="{9E1C1AFC-964E-460B-9F76-A36903EDCEC3}">
      <dgm:prSet/>
      <dgm:spPr/>
      <dgm:t>
        <a:bodyPr/>
        <a:lstStyle/>
        <a:p>
          <a:endParaRPr lang="en-US" sz="1600"/>
        </a:p>
      </dgm:t>
    </dgm:pt>
    <dgm:pt modelId="{821C0EA9-5851-4E20-A5FE-F6017996C0AF}">
      <dgm:prSet phldrT="[Text]" custT="1"/>
      <dgm:spPr>
        <a:solidFill>
          <a:schemeClr val="tx2">
            <a:lumMod val="40000"/>
            <a:lumOff val="60000"/>
          </a:schemeClr>
        </a:solidFill>
      </dgm:spPr>
      <dgm:t>
        <a:bodyPr/>
        <a:lstStyle/>
        <a:p>
          <a:r>
            <a:rPr lang="en-US" sz="1600" dirty="0" smtClean="0"/>
            <a:t>2016</a:t>
          </a:r>
          <a:endParaRPr lang="en-US" sz="1600" dirty="0"/>
        </a:p>
      </dgm:t>
    </dgm:pt>
    <dgm:pt modelId="{E192E501-AA11-41EB-B423-7DD2FAB9C907}" type="parTrans" cxnId="{C876FD8D-4FD1-4404-9A0B-80D4A0588328}">
      <dgm:prSet/>
      <dgm:spPr/>
      <dgm:t>
        <a:bodyPr/>
        <a:lstStyle/>
        <a:p>
          <a:endParaRPr lang="en-US" sz="1600"/>
        </a:p>
      </dgm:t>
    </dgm:pt>
    <dgm:pt modelId="{09847458-3E15-479D-8825-0D46D3879437}" type="sibTrans" cxnId="{C876FD8D-4FD1-4404-9A0B-80D4A0588328}">
      <dgm:prSet/>
      <dgm:spPr/>
      <dgm:t>
        <a:bodyPr/>
        <a:lstStyle/>
        <a:p>
          <a:endParaRPr lang="en-US" sz="1600"/>
        </a:p>
      </dgm:t>
    </dgm:pt>
    <dgm:pt modelId="{381301B7-44F5-423C-8E5D-0567BED4178F}">
      <dgm:prSet phldrT="[Text]" custT="1"/>
      <dgm:spPr>
        <a:solidFill>
          <a:schemeClr val="bg2"/>
        </a:solidFill>
      </dgm:spPr>
      <dgm:t>
        <a:bodyPr/>
        <a:lstStyle/>
        <a:p>
          <a:r>
            <a:rPr lang="en-US" sz="1600" dirty="0" smtClean="0"/>
            <a:t>Today</a:t>
          </a:r>
          <a:endParaRPr lang="en-US" sz="1600" dirty="0"/>
        </a:p>
      </dgm:t>
    </dgm:pt>
    <dgm:pt modelId="{694EB147-0809-4E72-A77A-21316B97CBD2}" type="parTrans" cxnId="{06CC784B-4E3F-410C-94B8-8011D089D1C2}">
      <dgm:prSet/>
      <dgm:spPr/>
      <dgm:t>
        <a:bodyPr/>
        <a:lstStyle/>
        <a:p>
          <a:endParaRPr lang="en-US" sz="1600"/>
        </a:p>
      </dgm:t>
    </dgm:pt>
    <dgm:pt modelId="{DC5DF824-EE3F-4B8A-BB31-0FF1AAF27735}" type="sibTrans" cxnId="{06CC784B-4E3F-410C-94B8-8011D089D1C2}">
      <dgm:prSet/>
      <dgm:spPr/>
      <dgm:t>
        <a:bodyPr/>
        <a:lstStyle/>
        <a:p>
          <a:endParaRPr lang="en-US" sz="1600"/>
        </a:p>
      </dgm:t>
    </dgm:pt>
    <dgm:pt modelId="{455CFAAD-8557-469E-AF0B-AC57A310D266}" type="pres">
      <dgm:prSet presAssocID="{B9248FA5-0E5E-40D2-9238-554F269D2613}" presName="Name0" presStyleCnt="0">
        <dgm:presLayoutVars>
          <dgm:dir/>
          <dgm:resizeHandles val="exact"/>
        </dgm:presLayoutVars>
      </dgm:prSet>
      <dgm:spPr/>
    </dgm:pt>
    <dgm:pt modelId="{3C9EAA00-0BE2-4B86-B1EC-1CE6056C1949}" type="pres">
      <dgm:prSet presAssocID="{5A39F081-9645-4DA2-B2D4-B5BF76ED947C}" presName="parTxOnly" presStyleLbl="node1" presStyleIdx="0" presStyleCnt="3" custLinFactNeighborY="2976">
        <dgm:presLayoutVars>
          <dgm:bulletEnabled val="1"/>
        </dgm:presLayoutVars>
      </dgm:prSet>
      <dgm:spPr/>
      <dgm:t>
        <a:bodyPr/>
        <a:lstStyle/>
        <a:p>
          <a:endParaRPr lang="en-US"/>
        </a:p>
      </dgm:t>
    </dgm:pt>
    <dgm:pt modelId="{9E46C347-E21D-48E0-A56E-C453615FB324}" type="pres">
      <dgm:prSet presAssocID="{BA71B43A-9ED1-462D-B9F2-F9968947CEA8}" presName="parSpace" presStyleCnt="0"/>
      <dgm:spPr/>
    </dgm:pt>
    <dgm:pt modelId="{0C42B108-C72F-4C38-B807-E50FF838DDCD}" type="pres">
      <dgm:prSet presAssocID="{821C0EA9-5851-4E20-A5FE-F6017996C0AF}" presName="parTxOnly" presStyleLbl="node1" presStyleIdx="1" presStyleCnt="3">
        <dgm:presLayoutVars>
          <dgm:bulletEnabled val="1"/>
        </dgm:presLayoutVars>
      </dgm:prSet>
      <dgm:spPr/>
      <dgm:t>
        <a:bodyPr/>
        <a:lstStyle/>
        <a:p>
          <a:endParaRPr lang="en-US"/>
        </a:p>
      </dgm:t>
    </dgm:pt>
    <dgm:pt modelId="{020748E1-45A1-415F-BFDF-B06F76913081}" type="pres">
      <dgm:prSet presAssocID="{09847458-3E15-479D-8825-0D46D3879437}" presName="parSpace" presStyleCnt="0"/>
      <dgm:spPr/>
    </dgm:pt>
    <dgm:pt modelId="{EE5CB9DA-0C0B-4777-AFC7-6BF3D1ACF675}" type="pres">
      <dgm:prSet presAssocID="{381301B7-44F5-423C-8E5D-0567BED4178F}" presName="parTxOnly" presStyleLbl="node1" presStyleIdx="2" presStyleCnt="3" custScaleX="220401" custLinFactNeighborX="-47733" custLinFactNeighborY="55186">
        <dgm:presLayoutVars>
          <dgm:bulletEnabled val="1"/>
        </dgm:presLayoutVars>
      </dgm:prSet>
      <dgm:spPr/>
      <dgm:t>
        <a:bodyPr/>
        <a:lstStyle/>
        <a:p>
          <a:endParaRPr lang="en-US"/>
        </a:p>
      </dgm:t>
    </dgm:pt>
  </dgm:ptLst>
  <dgm:cxnLst>
    <dgm:cxn modelId="{9D30FBC5-0922-4791-A3DE-6113308F9015}" type="presOf" srcId="{B9248FA5-0E5E-40D2-9238-554F269D2613}" destId="{455CFAAD-8557-469E-AF0B-AC57A310D266}" srcOrd="0" destOrd="0" presId="urn:microsoft.com/office/officeart/2005/8/layout/hChevron3"/>
    <dgm:cxn modelId="{1FA3C5B9-638D-4D03-B5C6-9D27B7D38320}" type="presOf" srcId="{821C0EA9-5851-4E20-A5FE-F6017996C0AF}" destId="{0C42B108-C72F-4C38-B807-E50FF838DDCD}" srcOrd="0" destOrd="0" presId="urn:microsoft.com/office/officeart/2005/8/layout/hChevron3"/>
    <dgm:cxn modelId="{9E1C1AFC-964E-460B-9F76-A36903EDCEC3}" srcId="{B9248FA5-0E5E-40D2-9238-554F269D2613}" destId="{5A39F081-9645-4DA2-B2D4-B5BF76ED947C}" srcOrd="0" destOrd="0" parTransId="{ABED5FB1-760B-428C-AA2B-F5CCDDCB2364}" sibTransId="{BA71B43A-9ED1-462D-B9F2-F9968947CEA8}"/>
    <dgm:cxn modelId="{724010C2-60BA-4E89-8243-04C05C84CF65}" type="presOf" srcId="{5A39F081-9645-4DA2-B2D4-B5BF76ED947C}" destId="{3C9EAA00-0BE2-4B86-B1EC-1CE6056C1949}" srcOrd="0" destOrd="0" presId="urn:microsoft.com/office/officeart/2005/8/layout/hChevron3"/>
    <dgm:cxn modelId="{4F33378E-F4B1-4BBD-AD86-CAEBBA062474}" type="presOf" srcId="{381301B7-44F5-423C-8E5D-0567BED4178F}" destId="{EE5CB9DA-0C0B-4777-AFC7-6BF3D1ACF675}" srcOrd="0" destOrd="0" presId="urn:microsoft.com/office/officeart/2005/8/layout/hChevron3"/>
    <dgm:cxn modelId="{C876FD8D-4FD1-4404-9A0B-80D4A0588328}" srcId="{B9248FA5-0E5E-40D2-9238-554F269D2613}" destId="{821C0EA9-5851-4E20-A5FE-F6017996C0AF}" srcOrd="1" destOrd="0" parTransId="{E192E501-AA11-41EB-B423-7DD2FAB9C907}" sibTransId="{09847458-3E15-479D-8825-0D46D3879437}"/>
    <dgm:cxn modelId="{06CC784B-4E3F-410C-94B8-8011D089D1C2}" srcId="{B9248FA5-0E5E-40D2-9238-554F269D2613}" destId="{381301B7-44F5-423C-8E5D-0567BED4178F}" srcOrd="2" destOrd="0" parTransId="{694EB147-0809-4E72-A77A-21316B97CBD2}" sibTransId="{DC5DF824-EE3F-4B8A-BB31-0FF1AAF27735}"/>
    <dgm:cxn modelId="{A89563CE-17F7-46A0-BDDC-96B964B9DEEA}" type="presParOf" srcId="{455CFAAD-8557-469E-AF0B-AC57A310D266}" destId="{3C9EAA00-0BE2-4B86-B1EC-1CE6056C1949}" srcOrd="0" destOrd="0" presId="urn:microsoft.com/office/officeart/2005/8/layout/hChevron3"/>
    <dgm:cxn modelId="{24052E50-5F12-402D-B789-81CCB843A0A5}" type="presParOf" srcId="{455CFAAD-8557-469E-AF0B-AC57A310D266}" destId="{9E46C347-E21D-48E0-A56E-C453615FB324}" srcOrd="1" destOrd="0" presId="urn:microsoft.com/office/officeart/2005/8/layout/hChevron3"/>
    <dgm:cxn modelId="{976904E4-EE4C-402A-8340-B2012837B48C}" type="presParOf" srcId="{455CFAAD-8557-469E-AF0B-AC57A310D266}" destId="{0C42B108-C72F-4C38-B807-E50FF838DDCD}" srcOrd="2" destOrd="0" presId="urn:microsoft.com/office/officeart/2005/8/layout/hChevron3"/>
    <dgm:cxn modelId="{ECF399AD-5308-4B36-8FD9-3631662307FC}" type="presParOf" srcId="{455CFAAD-8557-469E-AF0B-AC57A310D266}" destId="{020748E1-45A1-415F-BFDF-B06F76913081}" srcOrd="3" destOrd="0" presId="urn:microsoft.com/office/officeart/2005/8/layout/hChevron3"/>
    <dgm:cxn modelId="{2C65519B-5F57-4BAC-9D64-EC5002404659}" type="presParOf" srcId="{455CFAAD-8557-469E-AF0B-AC57A310D266}" destId="{EE5CB9DA-0C0B-4777-AFC7-6BF3D1ACF675}" srcOrd="4" destOrd="0" presId="urn:microsoft.com/office/officeart/2005/8/layout/hChevron3"/>
  </dgm:cxnLst>
  <dgm:bg>
    <a:noFill/>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FF2A9AA-26B9-44DC-89E4-BE70C7E51874}"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n-US"/>
        </a:p>
      </dgm:t>
    </dgm:pt>
    <dgm:pt modelId="{D034186C-6280-448A-BBD8-708037E79E94}">
      <dgm:prSet phldrT="[Text]" custT="1"/>
      <dgm:spPr/>
      <dgm:t>
        <a:bodyPr/>
        <a:lstStyle/>
        <a:p>
          <a:r>
            <a:rPr lang="en-US" sz="2000" dirty="0" smtClean="0"/>
            <a:t>Horizon Europe</a:t>
          </a:r>
        </a:p>
        <a:p>
          <a:r>
            <a:rPr lang="en-US" sz="1400" dirty="0" smtClean="0"/>
            <a:t>(Legal base)</a:t>
          </a:r>
          <a:endParaRPr lang="en-US" sz="1400" dirty="0"/>
        </a:p>
      </dgm:t>
    </dgm:pt>
    <dgm:pt modelId="{565A47AE-D3C1-4B0D-B522-B3890C446D3C}" type="parTrans" cxnId="{0F823567-0EB8-49D8-AE14-4C8CE0BC3825}">
      <dgm:prSet/>
      <dgm:spPr/>
      <dgm:t>
        <a:bodyPr/>
        <a:lstStyle/>
        <a:p>
          <a:endParaRPr lang="en-US"/>
        </a:p>
      </dgm:t>
    </dgm:pt>
    <dgm:pt modelId="{A7B8E5A9-F23A-4496-AD96-A42EA3F84B9A}" type="sibTrans" cxnId="{0F823567-0EB8-49D8-AE14-4C8CE0BC3825}">
      <dgm:prSet/>
      <dgm:spPr/>
      <dgm:t>
        <a:bodyPr/>
        <a:lstStyle/>
        <a:p>
          <a:endParaRPr lang="en-US"/>
        </a:p>
      </dgm:t>
    </dgm:pt>
    <dgm:pt modelId="{ECA9A728-2DCB-4CBB-A91E-24D2F46F5957}">
      <dgm:prSet phldrT="[Text]"/>
      <dgm:spPr/>
      <dgm:t>
        <a:bodyPr/>
        <a:lstStyle/>
        <a:p>
          <a:r>
            <a:rPr lang="en-US" dirty="0" smtClean="0"/>
            <a:t>Pillars / Cluster</a:t>
          </a:r>
          <a:endParaRPr lang="en-US" dirty="0"/>
        </a:p>
      </dgm:t>
    </dgm:pt>
    <dgm:pt modelId="{192A1320-8C86-4563-9F5E-8A78E66F74CB}" type="parTrans" cxnId="{4C38F249-2F6C-4F05-806C-D5F1BEA26F05}">
      <dgm:prSet/>
      <dgm:spPr/>
      <dgm:t>
        <a:bodyPr/>
        <a:lstStyle/>
        <a:p>
          <a:endParaRPr lang="en-US"/>
        </a:p>
      </dgm:t>
    </dgm:pt>
    <dgm:pt modelId="{E35A8C85-6D5A-4B97-851F-A13664FCD2AB}" type="sibTrans" cxnId="{4C38F249-2F6C-4F05-806C-D5F1BEA26F05}">
      <dgm:prSet/>
      <dgm:spPr/>
      <dgm:t>
        <a:bodyPr/>
        <a:lstStyle/>
        <a:p>
          <a:endParaRPr lang="en-US"/>
        </a:p>
      </dgm:t>
    </dgm:pt>
    <dgm:pt modelId="{51129B9F-2C71-49FF-AEE4-0C0525EE2B83}">
      <dgm:prSet phldrT="[Text]"/>
      <dgm:spPr/>
      <dgm:t>
        <a:bodyPr/>
        <a:lstStyle/>
        <a:p>
          <a:r>
            <a:rPr lang="en-US" dirty="0" smtClean="0"/>
            <a:t>Intervention areas</a:t>
          </a:r>
          <a:endParaRPr lang="en-US" dirty="0"/>
        </a:p>
      </dgm:t>
    </dgm:pt>
    <dgm:pt modelId="{3D046512-04D8-4A67-8FFD-0F23A45B30EF}" type="parTrans" cxnId="{80E90E2C-994D-4F0F-A8DB-DC3C487784AB}">
      <dgm:prSet/>
      <dgm:spPr/>
      <dgm:t>
        <a:bodyPr/>
        <a:lstStyle/>
        <a:p>
          <a:endParaRPr lang="en-US"/>
        </a:p>
      </dgm:t>
    </dgm:pt>
    <dgm:pt modelId="{C2885EE6-98EF-45D6-8580-7BCB930FBBB5}" type="sibTrans" cxnId="{80E90E2C-994D-4F0F-A8DB-DC3C487784AB}">
      <dgm:prSet/>
      <dgm:spPr/>
      <dgm:t>
        <a:bodyPr/>
        <a:lstStyle/>
        <a:p>
          <a:endParaRPr lang="en-US"/>
        </a:p>
      </dgm:t>
    </dgm:pt>
    <dgm:pt modelId="{48840CF4-697A-49DD-976F-0FED32FFD1ED}">
      <dgm:prSet phldrT="[Text]" custT="1"/>
      <dgm:spPr/>
      <dgm:t>
        <a:bodyPr/>
        <a:lstStyle/>
        <a:p>
          <a:r>
            <a:rPr lang="en-US" sz="2000" dirty="0" smtClean="0"/>
            <a:t>Strategic Plan </a:t>
          </a:r>
          <a:r>
            <a:rPr lang="en-US" sz="1400" dirty="0" smtClean="0"/>
            <a:t>(Programme-level)</a:t>
          </a:r>
          <a:endParaRPr lang="en-US" sz="2100" dirty="0"/>
        </a:p>
      </dgm:t>
    </dgm:pt>
    <dgm:pt modelId="{96BD41D2-4F17-4332-AEB8-9065F395A487}" type="parTrans" cxnId="{63FAC360-D078-47A7-A1B2-ED44144B013E}">
      <dgm:prSet/>
      <dgm:spPr/>
      <dgm:t>
        <a:bodyPr/>
        <a:lstStyle/>
        <a:p>
          <a:endParaRPr lang="en-US"/>
        </a:p>
      </dgm:t>
    </dgm:pt>
    <dgm:pt modelId="{5E4DAEEB-1844-452F-9955-CEF29F783032}" type="sibTrans" cxnId="{63FAC360-D078-47A7-A1B2-ED44144B013E}">
      <dgm:prSet/>
      <dgm:spPr/>
      <dgm:t>
        <a:bodyPr/>
        <a:lstStyle/>
        <a:p>
          <a:endParaRPr lang="en-US"/>
        </a:p>
      </dgm:t>
    </dgm:pt>
    <dgm:pt modelId="{E50A2A56-66A2-4FD2-A34E-084477952DE9}">
      <dgm:prSet phldrT="[Text]"/>
      <dgm:spPr/>
      <dgm:t>
        <a:bodyPr/>
        <a:lstStyle/>
        <a:p>
          <a:r>
            <a:rPr lang="en-US" dirty="0" smtClean="0"/>
            <a:t>EU policy priorities</a:t>
          </a:r>
          <a:endParaRPr lang="en-US" dirty="0"/>
        </a:p>
      </dgm:t>
    </dgm:pt>
    <dgm:pt modelId="{BAB1E2ED-0A80-438F-8D62-7D9E8C1CCA07}" type="parTrans" cxnId="{38B38801-1942-459D-AAEC-B7F6DB09E26C}">
      <dgm:prSet/>
      <dgm:spPr/>
      <dgm:t>
        <a:bodyPr/>
        <a:lstStyle/>
        <a:p>
          <a:endParaRPr lang="en-US"/>
        </a:p>
      </dgm:t>
    </dgm:pt>
    <dgm:pt modelId="{90234C36-7287-4675-B102-4F332D2418FF}" type="sibTrans" cxnId="{38B38801-1942-459D-AAEC-B7F6DB09E26C}">
      <dgm:prSet/>
      <dgm:spPr/>
      <dgm:t>
        <a:bodyPr/>
        <a:lstStyle/>
        <a:p>
          <a:endParaRPr lang="en-US"/>
        </a:p>
      </dgm:t>
    </dgm:pt>
    <dgm:pt modelId="{D47BC5EF-C930-4D3A-A97A-4F46F23CF9B4}">
      <dgm:prSet phldrT="[Text]"/>
      <dgm:spPr/>
      <dgm:t>
        <a:bodyPr/>
        <a:lstStyle/>
        <a:p>
          <a:r>
            <a:rPr lang="en-US" dirty="0" smtClean="0"/>
            <a:t>Key Strategic Orientations for R&amp;I</a:t>
          </a:r>
          <a:endParaRPr lang="en-US" dirty="0"/>
        </a:p>
      </dgm:t>
    </dgm:pt>
    <dgm:pt modelId="{B9DE5DE1-650A-40AE-A8CD-74A30A5C3B72}" type="parTrans" cxnId="{AA92367B-30CF-42DD-9DBA-73202292C8F8}">
      <dgm:prSet/>
      <dgm:spPr/>
      <dgm:t>
        <a:bodyPr/>
        <a:lstStyle/>
        <a:p>
          <a:endParaRPr lang="en-US"/>
        </a:p>
      </dgm:t>
    </dgm:pt>
    <dgm:pt modelId="{B39B8CD8-E523-4F8C-BD03-C025C9D733AD}" type="sibTrans" cxnId="{AA92367B-30CF-42DD-9DBA-73202292C8F8}">
      <dgm:prSet/>
      <dgm:spPr/>
      <dgm:t>
        <a:bodyPr/>
        <a:lstStyle/>
        <a:p>
          <a:endParaRPr lang="en-US"/>
        </a:p>
      </dgm:t>
    </dgm:pt>
    <dgm:pt modelId="{B4FE9C60-EA13-4D07-BE7F-534F6A5B699C}">
      <dgm:prSet phldrT="[Text]" custT="1"/>
      <dgm:spPr/>
      <dgm:t>
        <a:bodyPr/>
        <a:lstStyle/>
        <a:p>
          <a:r>
            <a:rPr lang="en-US" sz="2000" dirty="0" smtClean="0"/>
            <a:t>Work programme </a:t>
          </a:r>
          <a:r>
            <a:rPr lang="en-US" sz="1400" dirty="0" smtClean="0"/>
            <a:t>(Cluster-level)</a:t>
          </a:r>
          <a:endParaRPr lang="en-US" sz="2100" dirty="0"/>
        </a:p>
      </dgm:t>
    </dgm:pt>
    <dgm:pt modelId="{7F73B43B-138F-4C2B-A636-13E80C1A1774}" type="parTrans" cxnId="{67748F41-99AB-4631-AF6F-892C7F890E09}">
      <dgm:prSet/>
      <dgm:spPr/>
      <dgm:t>
        <a:bodyPr/>
        <a:lstStyle/>
        <a:p>
          <a:endParaRPr lang="en-US"/>
        </a:p>
      </dgm:t>
    </dgm:pt>
    <dgm:pt modelId="{F1F32603-B639-4E59-969D-D7BF56B458FE}" type="sibTrans" cxnId="{67748F41-99AB-4631-AF6F-892C7F890E09}">
      <dgm:prSet/>
      <dgm:spPr/>
      <dgm:t>
        <a:bodyPr/>
        <a:lstStyle/>
        <a:p>
          <a:endParaRPr lang="en-US"/>
        </a:p>
      </dgm:t>
    </dgm:pt>
    <dgm:pt modelId="{F773DB08-BA7D-43B6-81D6-99D63B034A5E}">
      <dgm:prSet phldrT="[Text]" custT="1"/>
      <dgm:spPr/>
      <dgm:t>
        <a:bodyPr/>
        <a:lstStyle/>
        <a:p>
          <a:r>
            <a:rPr lang="en-US" sz="2000" dirty="0" smtClean="0">
              <a:solidFill>
                <a:srgbClr val="C00000"/>
              </a:solidFill>
            </a:rPr>
            <a:t>Destinations</a:t>
          </a:r>
          <a:endParaRPr lang="en-US" sz="2000" dirty="0">
            <a:solidFill>
              <a:srgbClr val="C00000"/>
            </a:solidFill>
          </a:endParaRPr>
        </a:p>
      </dgm:t>
    </dgm:pt>
    <dgm:pt modelId="{1891919F-61DC-4BD7-979E-118916F7B7FE}" type="parTrans" cxnId="{B20048B3-3F51-4D1F-8368-2E10693DCF3F}">
      <dgm:prSet/>
      <dgm:spPr/>
      <dgm:t>
        <a:bodyPr/>
        <a:lstStyle/>
        <a:p>
          <a:endParaRPr lang="en-US"/>
        </a:p>
      </dgm:t>
    </dgm:pt>
    <dgm:pt modelId="{68800C9F-C2BB-465E-9ED7-92177578DF93}" type="sibTrans" cxnId="{B20048B3-3F51-4D1F-8368-2E10693DCF3F}">
      <dgm:prSet/>
      <dgm:spPr/>
      <dgm:t>
        <a:bodyPr/>
        <a:lstStyle/>
        <a:p>
          <a:endParaRPr lang="en-US"/>
        </a:p>
      </dgm:t>
    </dgm:pt>
    <dgm:pt modelId="{062F840D-9511-47EB-9D6A-3D48CC6FCD64}">
      <dgm:prSet phldrT="[Text]" custT="1"/>
      <dgm:spPr/>
      <dgm:t>
        <a:bodyPr/>
        <a:lstStyle/>
        <a:p>
          <a:r>
            <a:rPr lang="en-US" sz="2000" dirty="0" smtClean="0">
              <a:solidFill>
                <a:srgbClr val="C00000"/>
              </a:solidFill>
            </a:rPr>
            <a:t>Expected impacts</a:t>
          </a:r>
          <a:endParaRPr lang="en-US" sz="2000" dirty="0">
            <a:solidFill>
              <a:srgbClr val="C00000"/>
            </a:solidFill>
          </a:endParaRPr>
        </a:p>
      </dgm:t>
    </dgm:pt>
    <dgm:pt modelId="{17C1A60F-ED82-4459-87C1-40915FC705E7}" type="parTrans" cxnId="{7CE98489-875E-4F1B-8365-DC592A5350E2}">
      <dgm:prSet/>
      <dgm:spPr/>
      <dgm:t>
        <a:bodyPr/>
        <a:lstStyle/>
        <a:p>
          <a:endParaRPr lang="en-US"/>
        </a:p>
      </dgm:t>
    </dgm:pt>
    <dgm:pt modelId="{208167B4-25F3-46C7-BC36-CEC9144475FE}" type="sibTrans" cxnId="{7CE98489-875E-4F1B-8365-DC592A5350E2}">
      <dgm:prSet/>
      <dgm:spPr/>
      <dgm:t>
        <a:bodyPr/>
        <a:lstStyle/>
        <a:p>
          <a:endParaRPr lang="en-US"/>
        </a:p>
      </dgm:t>
    </dgm:pt>
    <dgm:pt modelId="{49EE6C50-B328-4D03-9377-D122C2E3CA96}">
      <dgm:prSet phldrT="[Text]"/>
      <dgm:spPr/>
      <dgm:t>
        <a:bodyPr/>
        <a:lstStyle/>
        <a:p>
          <a:r>
            <a:rPr lang="en-US" dirty="0" smtClean="0"/>
            <a:t>Topics</a:t>
          </a:r>
          <a:endParaRPr lang="en-US" dirty="0"/>
        </a:p>
      </dgm:t>
    </dgm:pt>
    <dgm:pt modelId="{8A67E844-B00B-480E-A507-25E47899FB30}" type="parTrans" cxnId="{4546981F-0B39-475B-A6D9-2D762AA40FB0}">
      <dgm:prSet/>
      <dgm:spPr/>
      <dgm:t>
        <a:bodyPr/>
        <a:lstStyle/>
        <a:p>
          <a:endParaRPr lang="en-US"/>
        </a:p>
      </dgm:t>
    </dgm:pt>
    <dgm:pt modelId="{4C64C8A3-66FD-450E-BDAE-87C2BE774324}" type="sibTrans" cxnId="{4546981F-0B39-475B-A6D9-2D762AA40FB0}">
      <dgm:prSet/>
      <dgm:spPr/>
      <dgm:t>
        <a:bodyPr/>
        <a:lstStyle/>
        <a:p>
          <a:endParaRPr lang="en-US"/>
        </a:p>
      </dgm:t>
    </dgm:pt>
    <dgm:pt modelId="{36736CCD-5A44-4779-A6D1-55DFB214CC00}">
      <dgm:prSet phldrT="[Text]" custT="1"/>
      <dgm:spPr/>
      <dgm:t>
        <a:bodyPr/>
        <a:lstStyle/>
        <a:p>
          <a:r>
            <a:rPr lang="en-US" sz="2000" dirty="0" smtClean="0">
              <a:solidFill>
                <a:srgbClr val="C00000"/>
              </a:solidFill>
            </a:rPr>
            <a:t>Expected outcomes</a:t>
          </a:r>
          <a:endParaRPr lang="en-US" sz="2000" dirty="0">
            <a:solidFill>
              <a:srgbClr val="C00000"/>
            </a:solidFill>
          </a:endParaRPr>
        </a:p>
      </dgm:t>
    </dgm:pt>
    <dgm:pt modelId="{BF048E87-99C9-4ED9-BBDE-8D5F479CA2BC}" type="parTrans" cxnId="{D0D8FE9C-5AF5-439B-8214-44CDA7FC1496}">
      <dgm:prSet/>
      <dgm:spPr/>
      <dgm:t>
        <a:bodyPr/>
        <a:lstStyle/>
        <a:p>
          <a:endParaRPr lang="en-US"/>
        </a:p>
      </dgm:t>
    </dgm:pt>
    <dgm:pt modelId="{91997D62-4DE2-4432-86BE-A9D03ACFF3D8}" type="sibTrans" cxnId="{D0D8FE9C-5AF5-439B-8214-44CDA7FC1496}">
      <dgm:prSet/>
      <dgm:spPr/>
      <dgm:t>
        <a:bodyPr/>
        <a:lstStyle/>
        <a:p>
          <a:endParaRPr lang="en-US"/>
        </a:p>
      </dgm:t>
    </dgm:pt>
    <dgm:pt modelId="{74C84CB5-3279-436A-9BD2-FE1504FFF706}">
      <dgm:prSet phldrT="[Text]"/>
      <dgm:spPr/>
      <dgm:t>
        <a:bodyPr/>
        <a:lstStyle/>
        <a:p>
          <a:r>
            <a:rPr lang="en-US" dirty="0" smtClean="0"/>
            <a:t>Scope</a:t>
          </a:r>
          <a:endParaRPr lang="en-US" dirty="0"/>
        </a:p>
      </dgm:t>
    </dgm:pt>
    <dgm:pt modelId="{8920986D-596F-4BA1-B9E6-DF780601CBFF}" type="parTrans" cxnId="{B765246E-CABB-4FB5-8D83-CBEA8CCB1BCA}">
      <dgm:prSet/>
      <dgm:spPr/>
      <dgm:t>
        <a:bodyPr/>
        <a:lstStyle/>
        <a:p>
          <a:endParaRPr lang="en-US"/>
        </a:p>
      </dgm:t>
    </dgm:pt>
    <dgm:pt modelId="{09912B4C-F5A5-4EF3-8DBB-D1242E732E55}" type="sibTrans" cxnId="{B765246E-CABB-4FB5-8D83-CBEA8CCB1BCA}">
      <dgm:prSet/>
      <dgm:spPr/>
      <dgm:t>
        <a:bodyPr/>
        <a:lstStyle/>
        <a:p>
          <a:endParaRPr lang="en-US"/>
        </a:p>
      </dgm:t>
    </dgm:pt>
    <dgm:pt modelId="{C7B0EC65-A311-4AA1-8664-63DFBE49ABA9}" type="pres">
      <dgm:prSet presAssocID="{5FF2A9AA-26B9-44DC-89E4-BE70C7E51874}" presName="Name0" presStyleCnt="0">
        <dgm:presLayoutVars>
          <dgm:chPref val="3"/>
          <dgm:dir/>
          <dgm:animLvl val="lvl"/>
          <dgm:resizeHandles/>
        </dgm:presLayoutVars>
      </dgm:prSet>
      <dgm:spPr/>
      <dgm:t>
        <a:bodyPr/>
        <a:lstStyle/>
        <a:p>
          <a:endParaRPr lang="en-US"/>
        </a:p>
      </dgm:t>
    </dgm:pt>
    <dgm:pt modelId="{203DAECF-5761-464B-A84D-CA73D95A2887}" type="pres">
      <dgm:prSet presAssocID="{D034186C-6280-448A-BBD8-708037E79E94}" presName="horFlow" presStyleCnt="0"/>
      <dgm:spPr/>
      <dgm:t>
        <a:bodyPr/>
        <a:lstStyle/>
        <a:p>
          <a:endParaRPr lang="en-US"/>
        </a:p>
      </dgm:t>
    </dgm:pt>
    <dgm:pt modelId="{1552F9B5-34D3-47B6-8AA6-22394AE0F939}" type="pres">
      <dgm:prSet presAssocID="{D034186C-6280-448A-BBD8-708037E79E94}" presName="bigChev" presStyleLbl="node1" presStyleIdx="0" presStyleCnt="3" custScaleX="111852"/>
      <dgm:spPr/>
      <dgm:t>
        <a:bodyPr/>
        <a:lstStyle/>
        <a:p>
          <a:endParaRPr lang="en-US"/>
        </a:p>
      </dgm:t>
    </dgm:pt>
    <dgm:pt modelId="{5ED6CB82-64E5-44FA-9977-92B54AC206CB}" type="pres">
      <dgm:prSet presAssocID="{192A1320-8C86-4563-9F5E-8A78E66F74CB}" presName="parTrans" presStyleCnt="0"/>
      <dgm:spPr/>
      <dgm:t>
        <a:bodyPr/>
        <a:lstStyle/>
        <a:p>
          <a:endParaRPr lang="en-US"/>
        </a:p>
      </dgm:t>
    </dgm:pt>
    <dgm:pt modelId="{0391D92A-9F4F-4A68-888B-8FE90FE9AEA3}" type="pres">
      <dgm:prSet presAssocID="{ECA9A728-2DCB-4CBB-A91E-24D2F46F5957}" presName="node" presStyleLbl="alignAccFollowNode1" presStyleIdx="0" presStyleCnt="9">
        <dgm:presLayoutVars>
          <dgm:bulletEnabled val="1"/>
        </dgm:presLayoutVars>
      </dgm:prSet>
      <dgm:spPr/>
      <dgm:t>
        <a:bodyPr/>
        <a:lstStyle/>
        <a:p>
          <a:endParaRPr lang="en-US"/>
        </a:p>
      </dgm:t>
    </dgm:pt>
    <dgm:pt modelId="{E6EFD6FF-CAE8-4AF7-AD82-AD66F782DABE}" type="pres">
      <dgm:prSet presAssocID="{E35A8C85-6D5A-4B97-851F-A13664FCD2AB}" presName="sibTrans" presStyleCnt="0"/>
      <dgm:spPr/>
      <dgm:t>
        <a:bodyPr/>
        <a:lstStyle/>
        <a:p>
          <a:endParaRPr lang="en-US"/>
        </a:p>
      </dgm:t>
    </dgm:pt>
    <dgm:pt modelId="{5A7D1454-9528-40B8-B8D6-637661D87E1D}" type="pres">
      <dgm:prSet presAssocID="{51129B9F-2C71-49FF-AEE4-0C0525EE2B83}" presName="node" presStyleLbl="alignAccFollowNode1" presStyleIdx="1" presStyleCnt="9">
        <dgm:presLayoutVars>
          <dgm:bulletEnabled val="1"/>
        </dgm:presLayoutVars>
      </dgm:prSet>
      <dgm:spPr/>
      <dgm:t>
        <a:bodyPr/>
        <a:lstStyle/>
        <a:p>
          <a:endParaRPr lang="en-US"/>
        </a:p>
      </dgm:t>
    </dgm:pt>
    <dgm:pt modelId="{BD8D84DE-2BCC-40F1-8665-1382D9D49781}" type="pres">
      <dgm:prSet presAssocID="{D034186C-6280-448A-BBD8-708037E79E94}" presName="vSp" presStyleCnt="0"/>
      <dgm:spPr/>
      <dgm:t>
        <a:bodyPr/>
        <a:lstStyle/>
        <a:p>
          <a:endParaRPr lang="en-US"/>
        </a:p>
      </dgm:t>
    </dgm:pt>
    <dgm:pt modelId="{DBD41C7B-C2EC-4F35-907A-F6E7AA75B169}" type="pres">
      <dgm:prSet presAssocID="{48840CF4-697A-49DD-976F-0FED32FFD1ED}" presName="horFlow" presStyleCnt="0"/>
      <dgm:spPr/>
      <dgm:t>
        <a:bodyPr/>
        <a:lstStyle/>
        <a:p>
          <a:endParaRPr lang="en-US"/>
        </a:p>
      </dgm:t>
    </dgm:pt>
    <dgm:pt modelId="{A832152A-7EED-4CFA-9885-EBDA8B4D8358}" type="pres">
      <dgm:prSet presAssocID="{48840CF4-697A-49DD-976F-0FED32FFD1ED}" presName="bigChev" presStyleLbl="node1" presStyleIdx="1" presStyleCnt="3" custScaleX="111852"/>
      <dgm:spPr/>
      <dgm:t>
        <a:bodyPr/>
        <a:lstStyle/>
        <a:p>
          <a:endParaRPr lang="en-US"/>
        </a:p>
      </dgm:t>
    </dgm:pt>
    <dgm:pt modelId="{0ED613DF-1118-4D08-98EC-5AA054CB2CC0}" type="pres">
      <dgm:prSet presAssocID="{BAB1E2ED-0A80-438F-8D62-7D9E8C1CCA07}" presName="parTrans" presStyleCnt="0"/>
      <dgm:spPr/>
      <dgm:t>
        <a:bodyPr/>
        <a:lstStyle/>
        <a:p>
          <a:endParaRPr lang="en-US"/>
        </a:p>
      </dgm:t>
    </dgm:pt>
    <dgm:pt modelId="{F6B6393B-2C92-4F0E-BC56-2785E548B526}" type="pres">
      <dgm:prSet presAssocID="{E50A2A56-66A2-4FD2-A34E-084477952DE9}" presName="node" presStyleLbl="alignAccFollowNode1" presStyleIdx="2" presStyleCnt="9">
        <dgm:presLayoutVars>
          <dgm:bulletEnabled val="1"/>
        </dgm:presLayoutVars>
      </dgm:prSet>
      <dgm:spPr/>
      <dgm:t>
        <a:bodyPr/>
        <a:lstStyle/>
        <a:p>
          <a:endParaRPr lang="en-US"/>
        </a:p>
      </dgm:t>
    </dgm:pt>
    <dgm:pt modelId="{D0A5FFB7-024C-48F2-AC44-D2F49CF14BAA}" type="pres">
      <dgm:prSet presAssocID="{90234C36-7287-4675-B102-4F332D2418FF}" presName="sibTrans" presStyleCnt="0"/>
      <dgm:spPr/>
      <dgm:t>
        <a:bodyPr/>
        <a:lstStyle/>
        <a:p>
          <a:endParaRPr lang="en-US"/>
        </a:p>
      </dgm:t>
    </dgm:pt>
    <dgm:pt modelId="{82F99148-C7E0-4137-AD4F-8A423254C062}" type="pres">
      <dgm:prSet presAssocID="{D47BC5EF-C930-4D3A-A97A-4F46F23CF9B4}" presName="node" presStyleLbl="alignAccFollowNode1" presStyleIdx="3" presStyleCnt="9">
        <dgm:presLayoutVars>
          <dgm:bulletEnabled val="1"/>
        </dgm:presLayoutVars>
      </dgm:prSet>
      <dgm:spPr/>
      <dgm:t>
        <a:bodyPr/>
        <a:lstStyle/>
        <a:p>
          <a:endParaRPr lang="en-US"/>
        </a:p>
      </dgm:t>
    </dgm:pt>
    <dgm:pt modelId="{D2579D30-3B9E-4BAE-8CF0-154ECEC27D70}" type="pres">
      <dgm:prSet presAssocID="{B39B8CD8-E523-4F8C-BD03-C025C9D733AD}" presName="sibTrans" presStyleCnt="0"/>
      <dgm:spPr/>
      <dgm:t>
        <a:bodyPr/>
        <a:lstStyle/>
        <a:p>
          <a:endParaRPr lang="en-US"/>
        </a:p>
      </dgm:t>
    </dgm:pt>
    <dgm:pt modelId="{CEF1707A-9A1C-40E7-8506-D43DDF7E5390}" type="pres">
      <dgm:prSet presAssocID="{062F840D-9511-47EB-9D6A-3D48CC6FCD64}" presName="node" presStyleLbl="alignAccFollowNode1" presStyleIdx="4" presStyleCnt="9">
        <dgm:presLayoutVars>
          <dgm:bulletEnabled val="1"/>
        </dgm:presLayoutVars>
      </dgm:prSet>
      <dgm:spPr/>
      <dgm:t>
        <a:bodyPr/>
        <a:lstStyle/>
        <a:p>
          <a:endParaRPr lang="en-US"/>
        </a:p>
      </dgm:t>
    </dgm:pt>
    <dgm:pt modelId="{9053CBAD-0586-41D9-BF93-01AFB57D160F}" type="pres">
      <dgm:prSet presAssocID="{48840CF4-697A-49DD-976F-0FED32FFD1ED}" presName="vSp" presStyleCnt="0"/>
      <dgm:spPr/>
      <dgm:t>
        <a:bodyPr/>
        <a:lstStyle/>
        <a:p>
          <a:endParaRPr lang="en-US"/>
        </a:p>
      </dgm:t>
    </dgm:pt>
    <dgm:pt modelId="{99634D45-7D12-4B7F-8EE4-3C37CE230BA1}" type="pres">
      <dgm:prSet presAssocID="{B4FE9C60-EA13-4D07-BE7F-534F6A5B699C}" presName="horFlow" presStyleCnt="0"/>
      <dgm:spPr/>
      <dgm:t>
        <a:bodyPr/>
        <a:lstStyle/>
        <a:p>
          <a:endParaRPr lang="en-US"/>
        </a:p>
      </dgm:t>
    </dgm:pt>
    <dgm:pt modelId="{59FA9943-FFDC-4D15-A785-E2D17A83A4C9}" type="pres">
      <dgm:prSet presAssocID="{B4FE9C60-EA13-4D07-BE7F-534F6A5B699C}" presName="bigChev" presStyleLbl="node1" presStyleIdx="2" presStyleCnt="3" custScaleX="111852"/>
      <dgm:spPr/>
      <dgm:t>
        <a:bodyPr/>
        <a:lstStyle/>
        <a:p>
          <a:endParaRPr lang="en-US"/>
        </a:p>
      </dgm:t>
    </dgm:pt>
    <dgm:pt modelId="{7B4FE83D-512A-436C-92C6-B34BC275207A}" type="pres">
      <dgm:prSet presAssocID="{1891919F-61DC-4BD7-979E-118916F7B7FE}" presName="parTrans" presStyleCnt="0"/>
      <dgm:spPr/>
      <dgm:t>
        <a:bodyPr/>
        <a:lstStyle/>
        <a:p>
          <a:endParaRPr lang="en-US"/>
        </a:p>
      </dgm:t>
    </dgm:pt>
    <dgm:pt modelId="{274EE847-FF4A-4CE9-859A-F7D5D239DC04}" type="pres">
      <dgm:prSet presAssocID="{F773DB08-BA7D-43B6-81D6-99D63B034A5E}" presName="node" presStyleLbl="alignAccFollowNode1" presStyleIdx="5" presStyleCnt="9" custScaleX="121506">
        <dgm:presLayoutVars>
          <dgm:bulletEnabled val="1"/>
        </dgm:presLayoutVars>
      </dgm:prSet>
      <dgm:spPr/>
      <dgm:t>
        <a:bodyPr/>
        <a:lstStyle/>
        <a:p>
          <a:endParaRPr lang="en-US"/>
        </a:p>
      </dgm:t>
    </dgm:pt>
    <dgm:pt modelId="{46CB12E3-B3BB-454C-ABFD-9690561C4714}" type="pres">
      <dgm:prSet presAssocID="{68800C9F-C2BB-465E-9ED7-92177578DF93}" presName="sibTrans" presStyleCnt="0"/>
      <dgm:spPr/>
      <dgm:t>
        <a:bodyPr/>
        <a:lstStyle/>
        <a:p>
          <a:endParaRPr lang="en-US"/>
        </a:p>
      </dgm:t>
    </dgm:pt>
    <dgm:pt modelId="{33F91404-3CB4-4630-8A78-1CA5539DBD27}" type="pres">
      <dgm:prSet presAssocID="{49EE6C50-B328-4D03-9377-D122C2E3CA96}" presName="node" presStyleLbl="alignAccFollowNode1" presStyleIdx="6" presStyleCnt="9">
        <dgm:presLayoutVars>
          <dgm:bulletEnabled val="1"/>
        </dgm:presLayoutVars>
      </dgm:prSet>
      <dgm:spPr/>
      <dgm:t>
        <a:bodyPr/>
        <a:lstStyle/>
        <a:p>
          <a:endParaRPr lang="en-US"/>
        </a:p>
      </dgm:t>
    </dgm:pt>
    <dgm:pt modelId="{41A872A1-90FC-47AA-950F-DF3C41C140FA}" type="pres">
      <dgm:prSet presAssocID="{4C64C8A3-66FD-450E-BDAE-87C2BE774324}" presName="sibTrans" presStyleCnt="0"/>
      <dgm:spPr/>
      <dgm:t>
        <a:bodyPr/>
        <a:lstStyle/>
        <a:p>
          <a:endParaRPr lang="en-US"/>
        </a:p>
      </dgm:t>
    </dgm:pt>
    <dgm:pt modelId="{D4DF6D41-A3EB-4DA6-A2DF-0222B34D4962}" type="pres">
      <dgm:prSet presAssocID="{36736CCD-5A44-4779-A6D1-55DFB214CC00}" presName="node" presStyleLbl="alignAccFollowNode1" presStyleIdx="7" presStyleCnt="9" custScaleX="112255">
        <dgm:presLayoutVars>
          <dgm:bulletEnabled val="1"/>
        </dgm:presLayoutVars>
      </dgm:prSet>
      <dgm:spPr/>
      <dgm:t>
        <a:bodyPr/>
        <a:lstStyle/>
        <a:p>
          <a:endParaRPr lang="en-US"/>
        </a:p>
      </dgm:t>
    </dgm:pt>
    <dgm:pt modelId="{A46E1944-6655-433F-B8B8-5A75A994BBA9}" type="pres">
      <dgm:prSet presAssocID="{91997D62-4DE2-4432-86BE-A9D03ACFF3D8}" presName="sibTrans" presStyleCnt="0"/>
      <dgm:spPr/>
    </dgm:pt>
    <dgm:pt modelId="{90E76CFD-379E-4A31-8345-B6521ACE25D7}" type="pres">
      <dgm:prSet presAssocID="{74C84CB5-3279-436A-9BD2-FE1504FFF706}" presName="node" presStyleLbl="alignAccFollowNode1" presStyleIdx="8" presStyleCnt="9">
        <dgm:presLayoutVars>
          <dgm:bulletEnabled val="1"/>
        </dgm:presLayoutVars>
      </dgm:prSet>
      <dgm:spPr/>
      <dgm:t>
        <a:bodyPr/>
        <a:lstStyle/>
        <a:p>
          <a:endParaRPr lang="en-US"/>
        </a:p>
      </dgm:t>
    </dgm:pt>
  </dgm:ptLst>
  <dgm:cxnLst>
    <dgm:cxn modelId="{7CE98489-875E-4F1B-8365-DC592A5350E2}" srcId="{48840CF4-697A-49DD-976F-0FED32FFD1ED}" destId="{062F840D-9511-47EB-9D6A-3D48CC6FCD64}" srcOrd="2" destOrd="0" parTransId="{17C1A60F-ED82-4459-87C1-40915FC705E7}" sibTransId="{208167B4-25F3-46C7-BC36-CEC9144475FE}"/>
    <dgm:cxn modelId="{90AB8CA9-9276-46CB-A515-19F84B6F7BA0}" type="presOf" srcId="{5FF2A9AA-26B9-44DC-89E4-BE70C7E51874}" destId="{C7B0EC65-A311-4AA1-8664-63DFBE49ABA9}" srcOrd="0" destOrd="0" presId="urn:microsoft.com/office/officeart/2005/8/layout/lProcess3"/>
    <dgm:cxn modelId="{4C38F249-2F6C-4F05-806C-D5F1BEA26F05}" srcId="{D034186C-6280-448A-BBD8-708037E79E94}" destId="{ECA9A728-2DCB-4CBB-A91E-24D2F46F5957}" srcOrd="0" destOrd="0" parTransId="{192A1320-8C86-4563-9F5E-8A78E66F74CB}" sibTransId="{E35A8C85-6D5A-4B97-851F-A13664FCD2AB}"/>
    <dgm:cxn modelId="{D0D8FE9C-5AF5-439B-8214-44CDA7FC1496}" srcId="{B4FE9C60-EA13-4D07-BE7F-534F6A5B699C}" destId="{36736CCD-5A44-4779-A6D1-55DFB214CC00}" srcOrd="2" destOrd="0" parTransId="{BF048E87-99C9-4ED9-BBDE-8D5F479CA2BC}" sibTransId="{91997D62-4DE2-4432-86BE-A9D03ACFF3D8}"/>
    <dgm:cxn modelId="{9ECCA7E7-F421-4623-980A-4E8698544075}" type="presOf" srcId="{062F840D-9511-47EB-9D6A-3D48CC6FCD64}" destId="{CEF1707A-9A1C-40E7-8506-D43DDF7E5390}" srcOrd="0" destOrd="0" presId="urn:microsoft.com/office/officeart/2005/8/layout/lProcess3"/>
    <dgm:cxn modelId="{71ADA717-5D69-459A-8900-95EFBFCD90E2}" type="presOf" srcId="{ECA9A728-2DCB-4CBB-A91E-24D2F46F5957}" destId="{0391D92A-9F4F-4A68-888B-8FE90FE9AEA3}" srcOrd="0" destOrd="0" presId="urn:microsoft.com/office/officeart/2005/8/layout/lProcess3"/>
    <dgm:cxn modelId="{B765246E-CABB-4FB5-8D83-CBEA8CCB1BCA}" srcId="{B4FE9C60-EA13-4D07-BE7F-534F6A5B699C}" destId="{74C84CB5-3279-436A-9BD2-FE1504FFF706}" srcOrd="3" destOrd="0" parTransId="{8920986D-596F-4BA1-B9E6-DF780601CBFF}" sibTransId="{09912B4C-F5A5-4EF3-8DBB-D1242E732E55}"/>
    <dgm:cxn modelId="{844016A1-B5F3-4EE2-83A6-06A638F389EE}" type="presOf" srcId="{49EE6C50-B328-4D03-9377-D122C2E3CA96}" destId="{33F91404-3CB4-4630-8A78-1CA5539DBD27}" srcOrd="0" destOrd="0" presId="urn:microsoft.com/office/officeart/2005/8/layout/lProcess3"/>
    <dgm:cxn modelId="{CB83D38D-F0B5-46C0-BF8C-A107CADDCF62}" type="presOf" srcId="{E50A2A56-66A2-4FD2-A34E-084477952DE9}" destId="{F6B6393B-2C92-4F0E-BC56-2785E548B526}" srcOrd="0" destOrd="0" presId="urn:microsoft.com/office/officeart/2005/8/layout/lProcess3"/>
    <dgm:cxn modelId="{36221893-C3F6-4330-A588-347A70BF2BD3}" type="presOf" srcId="{B4FE9C60-EA13-4D07-BE7F-534F6A5B699C}" destId="{59FA9943-FFDC-4D15-A785-E2D17A83A4C9}" srcOrd="0" destOrd="0" presId="urn:microsoft.com/office/officeart/2005/8/layout/lProcess3"/>
    <dgm:cxn modelId="{4EBE5FCF-5590-460A-8F74-70E263AF5EBD}" type="presOf" srcId="{48840CF4-697A-49DD-976F-0FED32FFD1ED}" destId="{A832152A-7EED-4CFA-9885-EBDA8B4D8358}" srcOrd="0" destOrd="0" presId="urn:microsoft.com/office/officeart/2005/8/layout/lProcess3"/>
    <dgm:cxn modelId="{3FEB8B7A-5F5A-4076-8487-C297F002B347}" type="presOf" srcId="{F773DB08-BA7D-43B6-81D6-99D63B034A5E}" destId="{274EE847-FF4A-4CE9-859A-F7D5D239DC04}" srcOrd="0" destOrd="0" presId="urn:microsoft.com/office/officeart/2005/8/layout/lProcess3"/>
    <dgm:cxn modelId="{0F823567-0EB8-49D8-AE14-4C8CE0BC3825}" srcId="{5FF2A9AA-26B9-44DC-89E4-BE70C7E51874}" destId="{D034186C-6280-448A-BBD8-708037E79E94}" srcOrd="0" destOrd="0" parTransId="{565A47AE-D3C1-4B0D-B522-B3890C446D3C}" sibTransId="{A7B8E5A9-F23A-4496-AD96-A42EA3F84B9A}"/>
    <dgm:cxn modelId="{91E19CCD-80D8-4DD2-BFAA-CB6D27763524}" type="presOf" srcId="{51129B9F-2C71-49FF-AEE4-0C0525EE2B83}" destId="{5A7D1454-9528-40B8-B8D6-637661D87E1D}" srcOrd="0" destOrd="0" presId="urn:microsoft.com/office/officeart/2005/8/layout/lProcess3"/>
    <dgm:cxn modelId="{AA92367B-30CF-42DD-9DBA-73202292C8F8}" srcId="{48840CF4-697A-49DD-976F-0FED32FFD1ED}" destId="{D47BC5EF-C930-4D3A-A97A-4F46F23CF9B4}" srcOrd="1" destOrd="0" parTransId="{B9DE5DE1-650A-40AE-A8CD-74A30A5C3B72}" sibTransId="{B39B8CD8-E523-4F8C-BD03-C025C9D733AD}"/>
    <dgm:cxn modelId="{80E90E2C-994D-4F0F-A8DB-DC3C487784AB}" srcId="{D034186C-6280-448A-BBD8-708037E79E94}" destId="{51129B9F-2C71-49FF-AEE4-0C0525EE2B83}" srcOrd="1" destOrd="0" parTransId="{3D046512-04D8-4A67-8FFD-0F23A45B30EF}" sibTransId="{C2885EE6-98EF-45D6-8580-7BCB930FBBB5}"/>
    <dgm:cxn modelId="{B20048B3-3F51-4D1F-8368-2E10693DCF3F}" srcId="{B4FE9C60-EA13-4D07-BE7F-534F6A5B699C}" destId="{F773DB08-BA7D-43B6-81D6-99D63B034A5E}" srcOrd="0" destOrd="0" parTransId="{1891919F-61DC-4BD7-979E-118916F7B7FE}" sibTransId="{68800C9F-C2BB-465E-9ED7-92177578DF93}"/>
    <dgm:cxn modelId="{67748F41-99AB-4631-AF6F-892C7F890E09}" srcId="{5FF2A9AA-26B9-44DC-89E4-BE70C7E51874}" destId="{B4FE9C60-EA13-4D07-BE7F-534F6A5B699C}" srcOrd="2" destOrd="0" parTransId="{7F73B43B-138F-4C2B-A636-13E80C1A1774}" sibTransId="{F1F32603-B639-4E59-969D-D7BF56B458FE}"/>
    <dgm:cxn modelId="{8019995E-AC0A-4CF7-8156-33A6B7A46F92}" type="presOf" srcId="{36736CCD-5A44-4779-A6D1-55DFB214CC00}" destId="{D4DF6D41-A3EB-4DA6-A2DF-0222B34D4962}" srcOrd="0" destOrd="0" presId="urn:microsoft.com/office/officeart/2005/8/layout/lProcess3"/>
    <dgm:cxn modelId="{D687B06B-A768-49F7-AD6E-A8DA5778B4BE}" type="presOf" srcId="{74C84CB5-3279-436A-9BD2-FE1504FFF706}" destId="{90E76CFD-379E-4A31-8345-B6521ACE25D7}" srcOrd="0" destOrd="0" presId="urn:microsoft.com/office/officeart/2005/8/layout/lProcess3"/>
    <dgm:cxn modelId="{4B4EC41E-FB2B-46F6-922C-C573138E2A06}" type="presOf" srcId="{D47BC5EF-C930-4D3A-A97A-4F46F23CF9B4}" destId="{82F99148-C7E0-4137-AD4F-8A423254C062}" srcOrd="0" destOrd="0" presId="urn:microsoft.com/office/officeart/2005/8/layout/lProcess3"/>
    <dgm:cxn modelId="{38B38801-1942-459D-AAEC-B7F6DB09E26C}" srcId="{48840CF4-697A-49DD-976F-0FED32FFD1ED}" destId="{E50A2A56-66A2-4FD2-A34E-084477952DE9}" srcOrd="0" destOrd="0" parTransId="{BAB1E2ED-0A80-438F-8D62-7D9E8C1CCA07}" sibTransId="{90234C36-7287-4675-B102-4F332D2418FF}"/>
    <dgm:cxn modelId="{17B794BC-A896-4E87-9F6C-18D45ACF6A07}" type="presOf" srcId="{D034186C-6280-448A-BBD8-708037E79E94}" destId="{1552F9B5-34D3-47B6-8AA6-22394AE0F939}" srcOrd="0" destOrd="0" presId="urn:microsoft.com/office/officeart/2005/8/layout/lProcess3"/>
    <dgm:cxn modelId="{4546981F-0B39-475B-A6D9-2D762AA40FB0}" srcId="{B4FE9C60-EA13-4D07-BE7F-534F6A5B699C}" destId="{49EE6C50-B328-4D03-9377-D122C2E3CA96}" srcOrd="1" destOrd="0" parTransId="{8A67E844-B00B-480E-A507-25E47899FB30}" sibTransId="{4C64C8A3-66FD-450E-BDAE-87C2BE774324}"/>
    <dgm:cxn modelId="{63FAC360-D078-47A7-A1B2-ED44144B013E}" srcId="{5FF2A9AA-26B9-44DC-89E4-BE70C7E51874}" destId="{48840CF4-697A-49DD-976F-0FED32FFD1ED}" srcOrd="1" destOrd="0" parTransId="{96BD41D2-4F17-4332-AEB8-9065F395A487}" sibTransId="{5E4DAEEB-1844-452F-9955-CEF29F783032}"/>
    <dgm:cxn modelId="{4EEB5C49-29E2-4F11-9866-2AEEEF1F923E}" type="presParOf" srcId="{C7B0EC65-A311-4AA1-8664-63DFBE49ABA9}" destId="{203DAECF-5761-464B-A84D-CA73D95A2887}" srcOrd="0" destOrd="0" presId="urn:microsoft.com/office/officeart/2005/8/layout/lProcess3"/>
    <dgm:cxn modelId="{3457690C-5DF0-40C5-AFDB-30CE046C1EEE}" type="presParOf" srcId="{203DAECF-5761-464B-A84D-CA73D95A2887}" destId="{1552F9B5-34D3-47B6-8AA6-22394AE0F939}" srcOrd="0" destOrd="0" presId="urn:microsoft.com/office/officeart/2005/8/layout/lProcess3"/>
    <dgm:cxn modelId="{5F842ECD-875A-409B-9A7F-0916A42EFCF5}" type="presParOf" srcId="{203DAECF-5761-464B-A84D-CA73D95A2887}" destId="{5ED6CB82-64E5-44FA-9977-92B54AC206CB}" srcOrd="1" destOrd="0" presId="urn:microsoft.com/office/officeart/2005/8/layout/lProcess3"/>
    <dgm:cxn modelId="{AAB4FEB6-CE94-4AD8-BD66-C2C94F0D88F2}" type="presParOf" srcId="{203DAECF-5761-464B-A84D-CA73D95A2887}" destId="{0391D92A-9F4F-4A68-888B-8FE90FE9AEA3}" srcOrd="2" destOrd="0" presId="urn:microsoft.com/office/officeart/2005/8/layout/lProcess3"/>
    <dgm:cxn modelId="{27852396-9560-4494-88F2-E9C582F39D15}" type="presParOf" srcId="{203DAECF-5761-464B-A84D-CA73D95A2887}" destId="{E6EFD6FF-CAE8-4AF7-AD82-AD66F782DABE}" srcOrd="3" destOrd="0" presId="urn:microsoft.com/office/officeart/2005/8/layout/lProcess3"/>
    <dgm:cxn modelId="{B91A5A28-ECDC-4ED6-B014-F3CBD20E643F}" type="presParOf" srcId="{203DAECF-5761-464B-A84D-CA73D95A2887}" destId="{5A7D1454-9528-40B8-B8D6-637661D87E1D}" srcOrd="4" destOrd="0" presId="urn:microsoft.com/office/officeart/2005/8/layout/lProcess3"/>
    <dgm:cxn modelId="{CB69B871-3AD2-4A9D-AEA1-474CE7BCE483}" type="presParOf" srcId="{C7B0EC65-A311-4AA1-8664-63DFBE49ABA9}" destId="{BD8D84DE-2BCC-40F1-8665-1382D9D49781}" srcOrd="1" destOrd="0" presId="urn:microsoft.com/office/officeart/2005/8/layout/lProcess3"/>
    <dgm:cxn modelId="{1154740C-0417-452D-A338-00A2470422D5}" type="presParOf" srcId="{C7B0EC65-A311-4AA1-8664-63DFBE49ABA9}" destId="{DBD41C7B-C2EC-4F35-907A-F6E7AA75B169}" srcOrd="2" destOrd="0" presId="urn:microsoft.com/office/officeart/2005/8/layout/lProcess3"/>
    <dgm:cxn modelId="{472FB07E-EA6A-43C9-A02A-24C94DD7B778}" type="presParOf" srcId="{DBD41C7B-C2EC-4F35-907A-F6E7AA75B169}" destId="{A832152A-7EED-4CFA-9885-EBDA8B4D8358}" srcOrd="0" destOrd="0" presId="urn:microsoft.com/office/officeart/2005/8/layout/lProcess3"/>
    <dgm:cxn modelId="{ED22CE79-2AD4-42B3-8A76-C4D925B95142}" type="presParOf" srcId="{DBD41C7B-C2EC-4F35-907A-F6E7AA75B169}" destId="{0ED613DF-1118-4D08-98EC-5AA054CB2CC0}" srcOrd="1" destOrd="0" presId="urn:microsoft.com/office/officeart/2005/8/layout/lProcess3"/>
    <dgm:cxn modelId="{9C6A47F9-C7EA-4316-8B69-3CEE8E6720BE}" type="presParOf" srcId="{DBD41C7B-C2EC-4F35-907A-F6E7AA75B169}" destId="{F6B6393B-2C92-4F0E-BC56-2785E548B526}" srcOrd="2" destOrd="0" presId="urn:microsoft.com/office/officeart/2005/8/layout/lProcess3"/>
    <dgm:cxn modelId="{959EC8FF-F730-4378-9B72-07793CEF864A}" type="presParOf" srcId="{DBD41C7B-C2EC-4F35-907A-F6E7AA75B169}" destId="{D0A5FFB7-024C-48F2-AC44-D2F49CF14BAA}" srcOrd="3" destOrd="0" presId="urn:microsoft.com/office/officeart/2005/8/layout/lProcess3"/>
    <dgm:cxn modelId="{954292E6-C6FF-4EDD-B3EA-32E5C9312429}" type="presParOf" srcId="{DBD41C7B-C2EC-4F35-907A-F6E7AA75B169}" destId="{82F99148-C7E0-4137-AD4F-8A423254C062}" srcOrd="4" destOrd="0" presId="urn:microsoft.com/office/officeart/2005/8/layout/lProcess3"/>
    <dgm:cxn modelId="{2EB97DD6-DAEC-422D-864A-30E4C179FF99}" type="presParOf" srcId="{DBD41C7B-C2EC-4F35-907A-F6E7AA75B169}" destId="{D2579D30-3B9E-4BAE-8CF0-154ECEC27D70}" srcOrd="5" destOrd="0" presId="urn:microsoft.com/office/officeart/2005/8/layout/lProcess3"/>
    <dgm:cxn modelId="{29E3EDE2-2640-442B-82C7-11C96DE0D2D1}" type="presParOf" srcId="{DBD41C7B-C2EC-4F35-907A-F6E7AA75B169}" destId="{CEF1707A-9A1C-40E7-8506-D43DDF7E5390}" srcOrd="6" destOrd="0" presId="urn:microsoft.com/office/officeart/2005/8/layout/lProcess3"/>
    <dgm:cxn modelId="{BC1BE2AB-0101-491C-BBC8-AE88896FAA83}" type="presParOf" srcId="{C7B0EC65-A311-4AA1-8664-63DFBE49ABA9}" destId="{9053CBAD-0586-41D9-BF93-01AFB57D160F}" srcOrd="3" destOrd="0" presId="urn:microsoft.com/office/officeart/2005/8/layout/lProcess3"/>
    <dgm:cxn modelId="{38673968-7248-4265-9558-BBBD9F90A57A}" type="presParOf" srcId="{C7B0EC65-A311-4AA1-8664-63DFBE49ABA9}" destId="{99634D45-7D12-4B7F-8EE4-3C37CE230BA1}" srcOrd="4" destOrd="0" presId="urn:microsoft.com/office/officeart/2005/8/layout/lProcess3"/>
    <dgm:cxn modelId="{BE55B0E5-0476-46D5-9697-15781EF91729}" type="presParOf" srcId="{99634D45-7D12-4B7F-8EE4-3C37CE230BA1}" destId="{59FA9943-FFDC-4D15-A785-E2D17A83A4C9}" srcOrd="0" destOrd="0" presId="urn:microsoft.com/office/officeart/2005/8/layout/lProcess3"/>
    <dgm:cxn modelId="{3C9375C8-6C6E-426A-ADDD-689B2E68F12D}" type="presParOf" srcId="{99634D45-7D12-4B7F-8EE4-3C37CE230BA1}" destId="{7B4FE83D-512A-436C-92C6-B34BC275207A}" srcOrd="1" destOrd="0" presId="urn:microsoft.com/office/officeart/2005/8/layout/lProcess3"/>
    <dgm:cxn modelId="{2ACA0CC9-7569-4831-97FD-A1832B47E8BD}" type="presParOf" srcId="{99634D45-7D12-4B7F-8EE4-3C37CE230BA1}" destId="{274EE847-FF4A-4CE9-859A-F7D5D239DC04}" srcOrd="2" destOrd="0" presId="urn:microsoft.com/office/officeart/2005/8/layout/lProcess3"/>
    <dgm:cxn modelId="{9DB88C0D-C117-4F86-91DC-5522F7A53967}" type="presParOf" srcId="{99634D45-7D12-4B7F-8EE4-3C37CE230BA1}" destId="{46CB12E3-B3BB-454C-ABFD-9690561C4714}" srcOrd="3" destOrd="0" presId="urn:microsoft.com/office/officeart/2005/8/layout/lProcess3"/>
    <dgm:cxn modelId="{0AECB82D-A89C-4F6A-B6B7-780C5333C516}" type="presParOf" srcId="{99634D45-7D12-4B7F-8EE4-3C37CE230BA1}" destId="{33F91404-3CB4-4630-8A78-1CA5539DBD27}" srcOrd="4" destOrd="0" presId="urn:microsoft.com/office/officeart/2005/8/layout/lProcess3"/>
    <dgm:cxn modelId="{5EDA7190-207A-4A2D-A2CC-5CD852F25179}" type="presParOf" srcId="{99634D45-7D12-4B7F-8EE4-3C37CE230BA1}" destId="{41A872A1-90FC-47AA-950F-DF3C41C140FA}" srcOrd="5" destOrd="0" presId="urn:microsoft.com/office/officeart/2005/8/layout/lProcess3"/>
    <dgm:cxn modelId="{EB59B4F5-FA63-435A-8E1E-C342675B0772}" type="presParOf" srcId="{99634D45-7D12-4B7F-8EE4-3C37CE230BA1}" destId="{D4DF6D41-A3EB-4DA6-A2DF-0222B34D4962}" srcOrd="6" destOrd="0" presId="urn:microsoft.com/office/officeart/2005/8/layout/lProcess3"/>
    <dgm:cxn modelId="{3C03098B-777B-46C9-AD95-054EF56CEB69}" type="presParOf" srcId="{99634D45-7D12-4B7F-8EE4-3C37CE230BA1}" destId="{A46E1944-6655-433F-B8B8-5A75A994BBA9}" srcOrd="7" destOrd="0" presId="urn:microsoft.com/office/officeart/2005/8/layout/lProcess3"/>
    <dgm:cxn modelId="{7049D1E2-7C3A-4E96-8647-5E05A00CD26E}" type="presParOf" srcId="{99634D45-7D12-4B7F-8EE4-3C37CE230BA1}" destId="{90E76CFD-379E-4A31-8345-B6521ACE25D7}" srcOrd="8"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E9C256-0136-488C-9E6E-DC72874008D1}" type="doc">
      <dgm:prSet loTypeId="urn:microsoft.com/office/officeart/2005/8/layout/cycle6" loCatId="cycle" qsTypeId="urn:microsoft.com/office/officeart/2005/8/quickstyle/simple1" qsCatId="simple" csTypeId="urn:microsoft.com/office/officeart/2005/8/colors/accent6_2" csCatId="accent6" phldr="1"/>
      <dgm:spPr/>
      <dgm:t>
        <a:bodyPr/>
        <a:lstStyle/>
        <a:p>
          <a:endParaRPr lang="en-GB"/>
        </a:p>
      </dgm:t>
    </dgm:pt>
    <dgm:pt modelId="{40805CFA-0220-4BBB-BAFB-DC2BD41920C8}">
      <dgm:prSet phldrT="[Text]" custT="1"/>
      <dgm:spPr>
        <a:xfrm>
          <a:off x="1268748" y="152332"/>
          <a:ext cx="1312647" cy="587213"/>
        </a:xfrm>
        <a:prstGeom prst="roundRect">
          <a:avLst/>
        </a:prstGeom>
        <a:solidFill>
          <a:srgbClr val="FF0000"/>
        </a:solidFill>
        <a:ln w="25400" cap="flat" cmpd="sng" algn="ctr">
          <a:solidFill>
            <a:srgbClr val="FFFFFF">
              <a:hueOff val="0"/>
              <a:satOff val="0"/>
              <a:lumOff val="0"/>
              <a:alphaOff val="0"/>
            </a:srgbClr>
          </a:solidFill>
          <a:prstDash val="solid"/>
        </a:ln>
        <a:effectLst/>
      </dgm:spPr>
      <dgm:t>
        <a:bodyPr/>
        <a:lstStyle/>
        <a:p>
          <a:r>
            <a:rPr lang="en-IE" sz="1400" b="1" dirty="0" smtClean="0">
              <a:solidFill>
                <a:srgbClr val="FFC000"/>
              </a:solidFill>
              <a:latin typeface="Arial" panose="020B0604020202020204" pitchFamily="34" charset="0"/>
              <a:ea typeface="+mn-ea"/>
              <a:cs typeface="Arial" panose="020B0604020202020204" pitchFamily="34" charset="0"/>
            </a:rPr>
            <a:t>Innovative governance models</a:t>
          </a:r>
          <a:endParaRPr lang="en-GB" sz="1400" b="1" dirty="0">
            <a:solidFill>
              <a:srgbClr val="FFC000"/>
            </a:solidFill>
            <a:latin typeface="Arial" panose="020B0604020202020204" pitchFamily="34" charset="0"/>
            <a:ea typeface="+mn-ea"/>
            <a:cs typeface="Arial" panose="020B0604020202020204" pitchFamily="34" charset="0"/>
          </a:endParaRPr>
        </a:p>
      </dgm:t>
    </dgm:pt>
    <dgm:pt modelId="{864EF699-003C-4B91-8BB3-3B4CD3E26C6C}" type="parTrans" cxnId="{03A963CE-3F08-46D1-A4BF-A920FBBF8F39}">
      <dgm:prSet/>
      <dgm:spPr/>
      <dgm:t>
        <a:bodyPr/>
        <a:lstStyle/>
        <a:p>
          <a:endParaRPr lang="en-GB" sz="1400" b="0">
            <a:latin typeface="+mj-lt"/>
          </a:endParaRPr>
        </a:p>
      </dgm:t>
    </dgm:pt>
    <dgm:pt modelId="{3A13351A-C8A8-4C41-9D27-DE1286971A2B}" type="sibTrans" cxnId="{03A963CE-3F08-46D1-A4BF-A920FBBF8F39}">
      <dgm:prSet/>
      <dgm:spPr>
        <a:xfrm>
          <a:off x="248256" y="445939"/>
          <a:ext cx="3353631" cy="3353631"/>
        </a:xfrm>
        <a:custGeom>
          <a:avLst/>
          <a:gdLst/>
          <a:ahLst/>
          <a:cxnLst/>
          <a:rect l="0" t="0" r="0" b="0"/>
          <a:pathLst>
            <a:path>
              <a:moveTo>
                <a:pt x="2336888" y="135382"/>
              </a:moveTo>
              <a:arcTo wR="1676815" hR="1676815" stAng="17590895" swAng="821022"/>
            </a:path>
          </a:pathLst>
        </a:custGeom>
        <a:noFill/>
        <a:ln w="9525" cap="flat" cmpd="sng" algn="ctr">
          <a:solidFill>
            <a:srgbClr val="0E4194">
              <a:hueOff val="0"/>
              <a:satOff val="0"/>
              <a:lumOff val="0"/>
              <a:alphaOff val="0"/>
            </a:srgbClr>
          </a:solidFill>
          <a:prstDash val="solid"/>
        </a:ln>
        <a:effectLst/>
      </dgm:spPr>
      <dgm:t>
        <a:bodyPr/>
        <a:lstStyle/>
        <a:p>
          <a:endParaRPr lang="en-GB" sz="1400" b="0">
            <a:latin typeface="+mj-lt"/>
          </a:endParaRPr>
        </a:p>
      </dgm:t>
    </dgm:pt>
    <dgm:pt modelId="{46DE2E09-4273-410F-A842-01AFADEFBB97}">
      <dgm:prSet phldrT="[Text]" custT="1"/>
      <dgm:spPr>
        <a:xfrm>
          <a:off x="2579736" y="783670"/>
          <a:ext cx="1312647" cy="587213"/>
        </a:xfrm>
        <a:prstGeom prst="roundRect">
          <a:avLst/>
        </a:prstGeom>
        <a:solidFill>
          <a:srgbClr val="0E4194">
            <a:hueOff val="0"/>
            <a:satOff val="0"/>
            <a:lumOff val="0"/>
            <a:alphaOff val="0"/>
          </a:srgbClr>
        </a:solidFill>
        <a:ln w="25400" cap="flat" cmpd="sng" algn="ctr">
          <a:solidFill>
            <a:srgbClr val="78BAEB"/>
          </a:solidFill>
          <a:prstDash val="solid"/>
        </a:ln>
        <a:effectLst/>
      </dgm:spPr>
      <dgm:t>
        <a:bodyPr/>
        <a:lstStyle/>
        <a:p>
          <a:r>
            <a:rPr lang="en-IE" sz="1400" b="0" dirty="0" smtClean="0">
              <a:solidFill>
                <a:srgbClr val="01BCFF"/>
              </a:solidFill>
              <a:latin typeface="Arial" panose="020B0604020202020204" pitchFamily="34" charset="0"/>
              <a:ea typeface="+mn-ea"/>
              <a:cs typeface="Arial" panose="020B0604020202020204" pitchFamily="34" charset="0"/>
            </a:rPr>
            <a:t>Biodiversity and Natural Resources</a:t>
          </a:r>
          <a:endParaRPr lang="en-GB" sz="1400" b="0" dirty="0">
            <a:solidFill>
              <a:srgbClr val="01BCFF"/>
            </a:solidFill>
            <a:latin typeface="Arial" panose="020B0604020202020204" pitchFamily="34" charset="0"/>
            <a:ea typeface="+mn-ea"/>
            <a:cs typeface="Arial" panose="020B0604020202020204" pitchFamily="34" charset="0"/>
          </a:endParaRPr>
        </a:p>
      </dgm:t>
    </dgm:pt>
    <dgm:pt modelId="{CD62A89A-2AEC-47C6-BA1C-8E4AB6B2C08E}" type="parTrans" cxnId="{69874A2D-BFAB-46DB-B934-656A9D4BF269}">
      <dgm:prSet/>
      <dgm:spPr/>
      <dgm:t>
        <a:bodyPr/>
        <a:lstStyle/>
        <a:p>
          <a:endParaRPr lang="en-GB" sz="1400" b="0">
            <a:latin typeface="+mj-lt"/>
          </a:endParaRPr>
        </a:p>
      </dgm:t>
    </dgm:pt>
    <dgm:pt modelId="{FE11A6EA-FAA1-41A8-8DB3-9D25AEE1E80E}" type="sibTrans" cxnId="{69874A2D-BFAB-46DB-B934-656A9D4BF269}">
      <dgm:prSet/>
      <dgm:spPr>
        <a:xfrm>
          <a:off x="234347" y="417546"/>
          <a:ext cx="3353631" cy="3353631"/>
        </a:xfrm>
        <a:custGeom>
          <a:avLst/>
          <a:gdLst/>
          <a:ahLst/>
          <a:cxnLst/>
          <a:rect l="0" t="0" r="0" b="0"/>
          <a:pathLst>
            <a:path>
              <a:moveTo>
                <a:pt x="3192624" y="959852"/>
              </a:moveTo>
              <a:arcTo wR="1676815" hR="1676815" stAng="20081178" swAng="1461141"/>
            </a:path>
          </a:pathLst>
        </a:custGeom>
        <a:noFill/>
        <a:ln w="9525" cap="flat" cmpd="sng" algn="ctr">
          <a:solidFill>
            <a:srgbClr val="0E4194">
              <a:hueOff val="0"/>
              <a:satOff val="0"/>
              <a:lumOff val="0"/>
              <a:alphaOff val="0"/>
            </a:srgbClr>
          </a:solidFill>
          <a:prstDash val="solid"/>
        </a:ln>
        <a:effectLst/>
      </dgm:spPr>
      <dgm:t>
        <a:bodyPr/>
        <a:lstStyle/>
        <a:p>
          <a:endParaRPr lang="en-GB" sz="1400" b="0">
            <a:latin typeface="+mj-lt"/>
          </a:endParaRPr>
        </a:p>
      </dgm:t>
    </dgm:pt>
    <dgm:pt modelId="{16B46D84-A600-49E8-8EA3-FB37E2E8C395}">
      <dgm:prSet phldrT="[Text]" custT="1"/>
      <dgm:spPr>
        <a:xfrm>
          <a:off x="2577204" y="2073441"/>
          <a:ext cx="1965285" cy="714309"/>
        </a:xfrm>
        <a:prstGeom prst="roundRect">
          <a:avLst/>
        </a:prstGeom>
        <a:solidFill>
          <a:srgbClr val="0E4194">
            <a:hueOff val="0"/>
            <a:satOff val="0"/>
            <a:lumOff val="0"/>
            <a:alphaOff val="0"/>
          </a:srgbClr>
        </a:solidFill>
        <a:ln w="25400" cap="flat" cmpd="sng" algn="ctr">
          <a:solidFill>
            <a:srgbClr val="00B050"/>
          </a:solidFill>
          <a:prstDash val="solid"/>
        </a:ln>
        <a:effectLst/>
      </dgm:spPr>
      <dgm:t>
        <a:bodyPr/>
        <a:lstStyle/>
        <a:p>
          <a:r>
            <a:rPr lang="en-IE" sz="1400" b="1" dirty="0" smtClean="0">
              <a:solidFill>
                <a:srgbClr val="92D050"/>
              </a:solidFill>
              <a:latin typeface="Arial" panose="020B0604020202020204" pitchFamily="34" charset="0"/>
              <a:ea typeface="+mn-ea"/>
              <a:cs typeface="Arial" panose="020B0604020202020204" pitchFamily="34" charset="0"/>
            </a:rPr>
            <a:t>Agriculture, Forestry </a:t>
          </a:r>
          <a:r>
            <a:rPr lang="pl-PL" sz="1400" b="1" dirty="0" smtClean="0">
              <a:solidFill>
                <a:srgbClr val="92D050"/>
              </a:solidFill>
              <a:latin typeface="Arial" panose="020B0604020202020204" pitchFamily="34" charset="0"/>
              <a:ea typeface="+mn-ea"/>
              <a:cs typeface="Arial" panose="020B0604020202020204" pitchFamily="34" charset="0"/>
            </a:rPr>
            <a:t/>
          </a:r>
          <a:br>
            <a:rPr lang="pl-PL" sz="1400" b="1" dirty="0" smtClean="0">
              <a:solidFill>
                <a:srgbClr val="92D050"/>
              </a:solidFill>
              <a:latin typeface="Arial" panose="020B0604020202020204" pitchFamily="34" charset="0"/>
              <a:ea typeface="+mn-ea"/>
              <a:cs typeface="Arial" panose="020B0604020202020204" pitchFamily="34" charset="0"/>
            </a:rPr>
          </a:br>
          <a:r>
            <a:rPr lang="en-IE" sz="1400" b="1" dirty="0" smtClean="0">
              <a:solidFill>
                <a:srgbClr val="92D050"/>
              </a:solidFill>
              <a:latin typeface="Arial" panose="020B0604020202020204" pitchFamily="34" charset="0"/>
              <a:ea typeface="+mn-ea"/>
              <a:cs typeface="Arial" panose="020B0604020202020204" pitchFamily="34" charset="0"/>
            </a:rPr>
            <a:t>and Rural Areas</a:t>
          </a:r>
          <a:endParaRPr lang="en-GB" sz="1400" b="1" dirty="0">
            <a:solidFill>
              <a:srgbClr val="92D050"/>
            </a:solidFill>
            <a:latin typeface="Arial" panose="020B0604020202020204" pitchFamily="34" charset="0"/>
            <a:ea typeface="+mn-ea"/>
            <a:cs typeface="Arial" panose="020B0604020202020204" pitchFamily="34" charset="0"/>
          </a:endParaRPr>
        </a:p>
      </dgm:t>
    </dgm:pt>
    <dgm:pt modelId="{8585D07D-4386-42D4-8D85-09864059E2A1}" type="parTrans" cxnId="{2CB8C9DE-95E6-4063-BD33-F46ACAC70DC4}">
      <dgm:prSet/>
      <dgm:spPr/>
      <dgm:t>
        <a:bodyPr/>
        <a:lstStyle/>
        <a:p>
          <a:endParaRPr lang="en-GB" sz="1400" b="0">
            <a:latin typeface="+mj-lt"/>
          </a:endParaRPr>
        </a:p>
      </dgm:t>
    </dgm:pt>
    <dgm:pt modelId="{38C478F5-BAD9-405F-896B-F9ECD991D8E7}" type="sibTrans" cxnId="{2CB8C9DE-95E6-4063-BD33-F46ACAC70DC4}">
      <dgm:prSet/>
      <dgm:spPr>
        <a:xfrm>
          <a:off x="223706" y="469681"/>
          <a:ext cx="3353631" cy="3353631"/>
        </a:xfrm>
        <a:custGeom>
          <a:avLst/>
          <a:gdLst/>
          <a:ahLst/>
          <a:cxnLst/>
          <a:rect l="0" t="0" r="0" b="0"/>
          <a:pathLst>
            <a:path>
              <a:moveTo>
                <a:pt x="3223614" y="2324213"/>
              </a:moveTo>
              <a:arcTo wR="1676815" hR="1676815" stAng="1362677" swAng="1346142"/>
            </a:path>
          </a:pathLst>
        </a:custGeom>
        <a:noFill/>
        <a:ln w="9525" cap="flat" cmpd="sng" algn="ctr">
          <a:solidFill>
            <a:srgbClr val="0E4194">
              <a:hueOff val="0"/>
              <a:satOff val="0"/>
              <a:lumOff val="0"/>
              <a:alphaOff val="0"/>
            </a:srgbClr>
          </a:solidFill>
          <a:prstDash val="solid"/>
        </a:ln>
        <a:effectLst/>
      </dgm:spPr>
      <dgm:t>
        <a:bodyPr/>
        <a:lstStyle/>
        <a:p>
          <a:endParaRPr lang="en-GB" sz="1400" b="0">
            <a:latin typeface="+mj-lt"/>
          </a:endParaRPr>
        </a:p>
      </dgm:t>
    </dgm:pt>
    <dgm:pt modelId="{AD36B4D2-44F0-4FE2-851E-E17C8F46B1FF}">
      <dgm:prSet phldrT="[Text]" custT="1"/>
      <dgm:spPr>
        <a:xfrm>
          <a:off x="541205" y="3339907"/>
          <a:ext cx="1312647" cy="587213"/>
        </a:xfrm>
        <a:prstGeom prst="roundRect">
          <a:avLst/>
        </a:prstGeom>
        <a:solidFill>
          <a:srgbClr val="0E4194">
            <a:hueOff val="0"/>
            <a:satOff val="0"/>
            <a:lumOff val="0"/>
            <a:alphaOff val="0"/>
          </a:srgbClr>
        </a:solidFill>
        <a:ln w="25400" cap="flat" cmpd="sng" algn="ctr">
          <a:solidFill>
            <a:srgbClr val="78BAEB"/>
          </a:solidFill>
          <a:prstDash val="solid"/>
        </a:ln>
        <a:effectLst/>
      </dgm:spPr>
      <dgm:t>
        <a:bodyPr/>
        <a:lstStyle/>
        <a:p>
          <a:r>
            <a:rPr lang="en-IE" sz="1400" b="0" dirty="0" smtClean="0">
              <a:solidFill>
                <a:srgbClr val="01BCFF"/>
              </a:solidFill>
              <a:latin typeface="Arial" panose="020B0604020202020204" pitchFamily="34" charset="0"/>
              <a:ea typeface="+mn-ea"/>
              <a:cs typeface="Arial" panose="020B0604020202020204" pitchFamily="34" charset="0"/>
            </a:rPr>
            <a:t>Seas, Oceans and Inland Waters</a:t>
          </a:r>
          <a:endParaRPr lang="en-GB" sz="1400" b="0" dirty="0">
            <a:solidFill>
              <a:srgbClr val="01BCFF"/>
            </a:solidFill>
            <a:latin typeface="Arial" panose="020B0604020202020204" pitchFamily="34" charset="0"/>
            <a:ea typeface="+mn-ea"/>
            <a:cs typeface="Arial" panose="020B0604020202020204" pitchFamily="34" charset="0"/>
          </a:endParaRPr>
        </a:p>
      </dgm:t>
    </dgm:pt>
    <dgm:pt modelId="{027D773F-66B8-420D-998F-82E7C701EA34}" type="parTrans" cxnId="{2D4580BB-0003-44F1-9AA9-1A50FB0F49CA}">
      <dgm:prSet/>
      <dgm:spPr/>
      <dgm:t>
        <a:bodyPr/>
        <a:lstStyle/>
        <a:p>
          <a:endParaRPr lang="en-GB" sz="1400" b="0">
            <a:latin typeface="+mj-lt"/>
          </a:endParaRPr>
        </a:p>
      </dgm:t>
    </dgm:pt>
    <dgm:pt modelId="{8CB570F1-BD87-4A5D-AB00-BCC68057BB6D}" type="sibTrans" cxnId="{2D4580BB-0003-44F1-9AA9-1A50FB0F49CA}">
      <dgm:prSet/>
      <dgm:spPr>
        <a:xfrm>
          <a:off x="248256" y="445939"/>
          <a:ext cx="3353631" cy="3353631"/>
        </a:xfrm>
        <a:custGeom>
          <a:avLst/>
          <a:gdLst/>
          <a:ahLst/>
          <a:cxnLst/>
          <a:rect l="0" t="0" r="0" b="0"/>
          <a:pathLst>
            <a:path>
              <a:moveTo>
                <a:pt x="521100" y="2891736"/>
              </a:moveTo>
              <a:arcTo wR="1676815" hR="1676815" stAng="8014161" swAng="652050"/>
            </a:path>
          </a:pathLst>
        </a:custGeom>
        <a:noFill/>
        <a:ln w="9525" cap="flat" cmpd="sng" algn="ctr">
          <a:solidFill>
            <a:srgbClr val="0E4194">
              <a:hueOff val="0"/>
              <a:satOff val="0"/>
              <a:lumOff val="0"/>
              <a:alphaOff val="0"/>
            </a:srgbClr>
          </a:solidFill>
          <a:prstDash val="solid"/>
        </a:ln>
        <a:effectLst/>
      </dgm:spPr>
      <dgm:t>
        <a:bodyPr/>
        <a:lstStyle/>
        <a:p>
          <a:endParaRPr lang="en-GB" sz="1400" b="0">
            <a:latin typeface="+mj-lt"/>
          </a:endParaRPr>
        </a:p>
      </dgm:t>
    </dgm:pt>
    <dgm:pt modelId="{A0D0BC86-F8B4-4AF9-825E-413477851D24}">
      <dgm:prSet phldrT="[Text]" custT="1"/>
      <dgm:spPr>
        <a:xfrm>
          <a:off x="1996291" y="3339907"/>
          <a:ext cx="1312647" cy="587213"/>
        </a:xfrm>
        <a:prstGeom prst="roundRect">
          <a:avLst/>
        </a:prstGeom>
        <a:solidFill>
          <a:srgbClr val="0E4194">
            <a:hueOff val="0"/>
            <a:satOff val="0"/>
            <a:lumOff val="0"/>
            <a:alphaOff val="0"/>
          </a:srgbClr>
        </a:solidFill>
        <a:ln w="25400" cap="flat" cmpd="sng" algn="ctr">
          <a:solidFill>
            <a:srgbClr val="78BAEB"/>
          </a:solidFill>
          <a:prstDash val="solid"/>
        </a:ln>
        <a:effectLst/>
      </dgm:spPr>
      <dgm:t>
        <a:bodyPr/>
        <a:lstStyle/>
        <a:p>
          <a:pPr algn="ctr" defTabSz="457200" rtl="0" fontAlgn="auto">
            <a:spcBef>
              <a:spcPts val="0"/>
            </a:spcBef>
            <a:spcAft>
              <a:spcPts val="0"/>
            </a:spcAft>
          </a:pPr>
          <a:r>
            <a:rPr lang="en-IE" sz="1400" b="0" smtClean="0">
              <a:solidFill>
                <a:srgbClr val="01BCFF"/>
              </a:solidFill>
              <a:latin typeface="Arial" panose="020B0604020202020204" pitchFamily="34" charset="0"/>
              <a:ea typeface="+mn-ea"/>
              <a:cs typeface="Arial" panose="020B0604020202020204" pitchFamily="34" charset="0"/>
            </a:rPr>
            <a:t>Food Systems</a:t>
          </a:r>
          <a:endParaRPr lang="en-GB" sz="1400" b="0" dirty="0">
            <a:solidFill>
              <a:srgbClr val="01BCFF"/>
            </a:solidFill>
            <a:latin typeface="Arial" panose="020B0604020202020204" pitchFamily="34" charset="0"/>
            <a:ea typeface="+mn-ea"/>
            <a:cs typeface="Arial" panose="020B0604020202020204" pitchFamily="34" charset="0"/>
          </a:endParaRPr>
        </a:p>
      </dgm:t>
    </dgm:pt>
    <dgm:pt modelId="{EA410CD8-16B2-4ED9-8693-707AFCE74489}" type="parTrans" cxnId="{EE1B9092-E9B1-4B5C-8D60-C1752716E4E7}">
      <dgm:prSet/>
      <dgm:spPr/>
      <dgm:t>
        <a:bodyPr/>
        <a:lstStyle/>
        <a:p>
          <a:endParaRPr lang="en-GB" sz="1400" b="0">
            <a:latin typeface="+mj-lt"/>
          </a:endParaRPr>
        </a:p>
      </dgm:t>
    </dgm:pt>
    <dgm:pt modelId="{87D04879-ACA9-473F-8AB3-DBC774CA9D39}" type="sibTrans" cxnId="{EE1B9092-E9B1-4B5C-8D60-C1752716E4E7}">
      <dgm:prSet/>
      <dgm:spPr>
        <a:xfrm>
          <a:off x="248256" y="445939"/>
          <a:ext cx="3353631" cy="3353631"/>
        </a:xfrm>
        <a:custGeom>
          <a:avLst/>
          <a:gdLst/>
          <a:ahLst/>
          <a:cxnLst/>
          <a:rect l="0" t="0" r="0" b="0"/>
          <a:pathLst>
            <a:path>
              <a:moveTo>
                <a:pt x="1746611" y="3352178"/>
              </a:moveTo>
              <a:arcTo wR="1676815" hR="1676815" stAng="5256865" swAng="286270"/>
            </a:path>
          </a:pathLst>
        </a:custGeom>
        <a:noFill/>
        <a:ln w="9525" cap="flat" cmpd="sng" algn="ctr">
          <a:solidFill>
            <a:srgbClr val="0E4194">
              <a:hueOff val="0"/>
              <a:satOff val="0"/>
              <a:lumOff val="0"/>
              <a:alphaOff val="0"/>
            </a:srgbClr>
          </a:solidFill>
          <a:prstDash val="solid"/>
        </a:ln>
        <a:effectLst/>
      </dgm:spPr>
      <dgm:t>
        <a:bodyPr/>
        <a:lstStyle/>
        <a:p>
          <a:endParaRPr lang="en-GB" sz="1400" b="0">
            <a:latin typeface="+mj-lt"/>
          </a:endParaRPr>
        </a:p>
      </dgm:t>
    </dgm:pt>
    <dgm:pt modelId="{2274272F-DAB1-4E09-9EF1-034FCB8B26DA}">
      <dgm:prSet custT="1"/>
      <dgm:spPr>
        <a:xfrm>
          <a:off x="-366025" y="1896410"/>
          <a:ext cx="1312647" cy="1198942"/>
        </a:xfrm>
        <a:prstGeom prst="roundRect">
          <a:avLst/>
        </a:prstGeom>
        <a:solidFill>
          <a:srgbClr val="0E4194">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sz="1400" b="0" dirty="0" smtClean="0">
              <a:solidFill>
                <a:srgbClr val="FFFFFF"/>
              </a:solidFill>
              <a:latin typeface="Arial" panose="020B0604020202020204" pitchFamily="34" charset="0"/>
              <a:ea typeface="+mn-ea"/>
              <a:cs typeface="Arial" panose="020B0604020202020204" pitchFamily="34" charset="0"/>
            </a:rPr>
            <a:t>Bio-based innovation systems in the EU </a:t>
          </a:r>
          <a:r>
            <a:rPr lang="en-GB" sz="1400" b="0" dirty="0" err="1" smtClean="0">
              <a:solidFill>
                <a:srgbClr val="FFFFFF"/>
              </a:solidFill>
              <a:latin typeface="Arial" panose="020B0604020202020204" pitchFamily="34" charset="0"/>
              <a:ea typeface="+mn-ea"/>
              <a:cs typeface="Arial" panose="020B0604020202020204" pitchFamily="34" charset="0"/>
            </a:rPr>
            <a:t>Bioeconomy</a:t>
          </a:r>
          <a:endParaRPr lang="en-GB" sz="1400" b="0" dirty="0">
            <a:solidFill>
              <a:srgbClr val="FFFFFF"/>
            </a:solidFill>
            <a:latin typeface="Arial" panose="020B0604020202020204" pitchFamily="34" charset="0"/>
            <a:ea typeface="+mn-ea"/>
            <a:cs typeface="Arial" panose="020B0604020202020204" pitchFamily="34" charset="0"/>
          </a:endParaRPr>
        </a:p>
      </dgm:t>
    </dgm:pt>
    <dgm:pt modelId="{58A16B2F-B22B-40D7-AC33-1F5663249817}" type="parTrans" cxnId="{7A1F7ECC-887C-4A9B-A928-31700761F14F}">
      <dgm:prSet/>
      <dgm:spPr/>
      <dgm:t>
        <a:bodyPr/>
        <a:lstStyle/>
        <a:p>
          <a:endParaRPr lang="en-GB" sz="1400" b="0">
            <a:latin typeface="+mj-lt"/>
          </a:endParaRPr>
        </a:p>
      </dgm:t>
    </dgm:pt>
    <dgm:pt modelId="{14417C7E-57AA-49D5-B4F4-164E74EBB281}" type="sibTrans" cxnId="{7A1F7ECC-887C-4A9B-A928-31700761F14F}">
      <dgm:prSet/>
      <dgm:spPr>
        <a:xfrm>
          <a:off x="248256" y="445939"/>
          <a:ext cx="3353631" cy="3353631"/>
        </a:xfrm>
        <a:custGeom>
          <a:avLst/>
          <a:gdLst/>
          <a:ahLst/>
          <a:cxnLst/>
          <a:rect l="0" t="0" r="0" b="0"/>
          <a:pathLst>
            <a:path>
              <a:moveTo>
                <a:pt x="16098" y="1445021"/>
              </a:moveTo>
              <a:arcTo wR="1676815" hR="1676815" stAng="11276743" swAng="1110412"/>
            </a:path>
          </a:pathLst>
        </a:custGeom>
        <a:noFill/>
        <a:ln w="9525" cap="flat" cmpd="sng" algn="ctr">
          <a:solidFill>
            <a:srgbClr val="0E4194">
              <a:hueOff val="0"/>
              <a:satOff val="0"/>
              <a:lumOff val="0"/>
              <a:alphaOff val="0"/>
            </a:srgbClr>
          </a:solidFill>
          <a:prstDash val="solid"/>
        </a:ln>
        <a:effectLst/>
      </dgm:spPr>
      <dgm:t>
        <a:bodyPr/>
        <a:lstStyle/>
        <a:p>
          <a:endParaRPr lang="en-GB" sz="1400" b="0">
            <a:latin typeface="+mj-lt"/>
          </a:endParaRPr>
        </a:p>
      </dgm:t>
    </dgm:pt>
    <dgm:pt modelId="{4B146B65-42E1-44FB-A820-F900A7678F4B}">
      <dgm:prSet custT="1"/>
      <dgm:spPr>
        <a:xfrm>
          <a:off x="-42238" y="783670"/>
          <a:ext cx="1312647" cy="587213"/>
        </a:xfrm>
        <a:prstGeom prst="roundRect">
          <a:avLst/>
        </a:prstGeom>
        <a:solidFill>
          <a:srgbClr val="0E4194">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sz="1400" b="0" smtClean="0">
              <a:solidFill>
                <a:srgbClr val="FFFFFF"/>
              </a:solidFill>
              <a:latin typeface="Arial" panose="020B0604020202020204" pitchFamily="34" charset="0"/>
              <a:ea typeface="+mn-ea"/>
              <a:cs typeface="Arial" panose="020B0604020202020204" pitchFamily="34" charset="0"/>
            </a:rPr>
            <a:t>Circular Systems</a:t>
          </a:r>
          <a:endParaRPr lang="en-GB" sz="1400" b="0" dirty="0">
            <a:solidFill>
              <a:srgbClr val="FFFFFF"/>
            </a:solidFill>
            <a:latin typeface="Arial" panose="020B0604020202020204" pitchFamily="34" charset="0"/>
            <a:ea typeface="+mn-ea"/>
            <a:cs typeface="Arial" panose="020B0604020202020204" pitchFamily="34" charset="0"/>
          </a:endParaRPr>
        </a:p>
      </dgm:t>
    </dgm:pt>
    <dgm:pt modelId="{1322F804-C016-41CA-A3F4-87456B83D72B}" type="parTrans" cxnId="{CE2EF5C0-78EB-41DD-BA8E-E34272EB5D10}">
      <dgm:prSet/>
      <dgm:spPr/>
      <dgm:t>
        <a:bodyPr/>
        <a:lstStyle/>
        <a:p>
          <a:endParaRPr lang="en-GB" sz="1400" b="0">
            <a:latin typeface="+mj-lt"/>
          </a:endParaRPr>
        </a:p>
      </dgm:t>
    </dgm:pt>
    <dgm:pt modelId="{3E1512BF-01F8-4189-B392-C32903343C8A}" type="sibTrans" cxnId="{CE2EF5C0-78EB-41DD-BA8E-E34272EB5D10}">
      <dgm:prSet/>
      <dgm:spPr>
        <a:xfrm>
          <a:off x="248256" y="445939"/>
          <a:ext cx="3353631" cy="3353631"/>
        </a:xfrm>
        <a:custGeom>
          <a:avLst/>
          <a:gdLst/>
          <a:ahLst/>
          <a:cxnLst/>
          <a:rect l="0" t="0" r="0" b="0"/>
          <a:pathLst>
            <a:path>
              <a:moveTo>
                <a:pt x="670834" y="335282"/>
              </a:moveTo>
              <a:arcTo wR="1676815" hR="1676815" stAng="13988083" swAng="821022"/>
            </a:path>
          </a:pathLst>
        </a:custGeom>
        <a:noFill/>
        <a:ln w="9525" cap="flat" cmpd="sng" algn="ctr">
          <a:solidFill>
            <a:srgbClr val="0E4194">
              <a:hueOff val="0"/>
              <a:satOff val="0"/>
              <a:lumOff val="0"/>
              <a:alphaOff val="0"/>
            </a:srgbClr>
          </a:solidFill>
          <a:prstDash val="solid"/>
        </a:ln>
        <a:effectLst/>
      </dgm:spPr>
      <dgm:t>
        <a:bodyPr/>
        <a:lstStyle/>
        <a:p>
          <a:endParaRPr lang="en-GB" sz="1400" b="0">
            <a:latin typeface="+mj-lt"/>
          </a:endParaRPr>
        </a:p>
      </dgm:t>
    </dgm:pt>
    <dgm:pt modelId="{BD3E614F-A5C8-413C-88AE-FE9148D41307}" type="pres">
      <dgm:prSet presAssocID="{CFE9C256-0136-488C-9E6E-DC72874008D1}" presName="cycle" presStyleCnt="0">
        <dgm:presLayoutVars>
          <dgm:dir/>
          <dgm:resizeHandles val="exact"/>
        </dgm:presLayoutVars>
      </dgm:prSet>
      <dgm:spPr/>
      <dgm:t>
        <a:bodyPr/>
        <a:lstStyle/>
        <a:p>
          <a:endParaRPr lang="en-GB"/>
        </a:p>
      </dgm:t>
    </dgm:pt>
    <dgm:pt modelId="{9398C456-742C-4A9C-A457-250AD5AA9931}" type="pres">
      <dgm:prSet presAssocID="{40805CFA-0220-4BBB-BAFB-DC2BD41920C8}" presName="node" presStyleLbl="node1" presStyleIdx="0" presStyleCnt="7" custScaleX="145300" custScaleY="145614">
        <dgm:presLayoutVars>
          <dgm:bulletEnabled val="1"/>
        </dgm:presLayoutVars>
      </dgm:prSet>
      <dgm:spPr/>
      <dgm:t>
        <a:bodyPr/>
        <a:lstStyle/>
        <a:p>
          <a:endParaRPr lang="en-GB"/>
        </a:p>
      </dgm:t>
    </dgm:pt>
    <dgm:pt modelId="{35FF27FA-22B6-4C18-B33C-4462D0A7D2C4}" type="pres">
      <dgm:prSet presAssocID="{40805CFA-0220-4BBB-BAFB-DC2BD41920C8}" presName="spNode" presStyleCnt="0"/>
      <dgm:spPr/>
      <dgm:t>
        <a:bodyPr/>
        <a:lstStyle/>
        <a:p>
          <a:endParaRPr lang="en-US"/>
        </a:p>
      </dgm:t>
    </dgm:pt>
    <dgm:pt modelId="{5F70CB94-C2CA-4071-BF13-9BBB937AA971}" type="pres">
      <dgm:prSet presAssocID="{3A13351A-C8A8-4C41-9D27-DE1286971A2B}" presName="sibTrans" presStyleLbl="sibTrans1D1" presStyleIdx="0" presStyleCnt="7"/>
      <dgm:spPr/>
      <dgm:t>
        <a:bodyPr/>
        <a:lstStyle/>
        <a:p>
          <a:endParaRPr lang="en-GB"/>
        </a:p>
      </dgm:t>
    </dgm:pt>
    <dgm:pt modelId="{785EB931-43DD-4982-A4A5-CFDE2BF17CED}" type="pres">
      <dgm:prSet presAssocID="{46DE2E09-4273-410F-A842-01AFADEFBB97}" presName="node" presStyleLbl="node1" presStyleIdx="1" presStyleCnt="7" custScaleX="145300">
        <dgm:presLayoutVars>
          <dgm:bulletEnabled val="1"/>
        </dgm:presLayoutVars>
      </dgm:prSet>
      <dgm:spPr/>
      <dgm:t>
        <a:bodyPr/>
        <a:lstStyle/>
        <a:p>
          <a:endParaRPr lang="en-GB"/>
        </a:p>
      </dgm:t>
    </dgm:pt>
    <dgm:pt modelId="{814C3FE0-C5F2-4FE6-8940-778E8C720A11}" type="pres">
      <dgm:prSet presAssocID="{46DE2E09-4273-410F-A842-01AFADEFBB97}" presName="spNode" presStyleCnt="0"/>
      <dgm:spPr/>
      <dgm:t>
        <a:bodyPr/>
        <a:lstStyle/>
        <a:p>
          <a:endParaRPr lang="en-US"/>
        </a:p>
      </dgm:t>
    </dgm:pt>
    <dgm:pt modelId="{53C842F7-E76E-42D1-8F80-FE0E3C4C9E90}" type="pres">
      <dgm:prSet presAssocID="{FE11A6EA-FAA1-41A8-8DB3-9D25AEE1E80E}" presName="sibTrans" presStyleLbl="sibTrans1D1" presStyleIdx="1" presStyleCnt="7"/>
      <dgm:spPr/>
      <dgm:t>
        <a:bodyPr/>
        <a:lstStyle/>
        <a:p>
          <a:endParaRPr lang="en-GB"/>
        </a:p>
      </dgm:t>
    </dgm:pt>
    <dgm:pt modelId="{68A734F3-4BB6-4A97-B29E-92147F81B7A1}" type="pres">
      <dgm:prSet presAssocID="{16B46D84-A600-49E8-8EA3-FB37E2E8C395}" presName="node" presStyleLbl="node1" presStyleIdx="2" presStyleCnt="7" custScaleX="217542" custScaleY="121644" custRadScaleRad="100089" custRadScaleInc="-13346">
        <dgm:presLayoutVars>
          <dgm:bulletEnabled val="1"/>
        </dgm:presLayoutVars>
      </dgm:prSet>
      <dgm:spPr>
        <a:prstGeom prst="roundRect">
          <a:avLst/>
        </a:prstGeom>
      </dgm:spPr>
      <dgm:t>
        <a:bodyPr/>
        <a:lstStyle/>
        <a:p>
          <a:endParaRPr lang="en-GB"/>
        </a:p>
      </dgm:t>
    </dgm:pt>
    <dgm:pt modelId="{F5882913-568A-4666-A7BA-CB9F7AC61A46}" type="pres">
      <dgm:prSet presAssocID="{16B46D84-A600-49E8-8EA3-FB37E2E8C395}" presName="spNode" presStyleCnt="0"/>
      <dgm:spPr/>
      <dgm:t>
        <a:bodyPr/>
        <a:lstStyle/>
        <a:p>
          <a:endParaRPr lang="en-US"/>
        </a:p>
      </dgm:t>
    </dgm:pt>
    <dgm:pt modelId="{C0976E82-41E1-4A97-B609-D8C69438CB4D}" type="pres">
      <dgm:prSet presAssocID="{38C478F5-BAD9-405F-896B-F9ECD991D8E7}" presName="sibTrans" presStyleLbl="sibTrans1D1" presStyleIdx="2" presStyleCnt="7"/>
      <dgm:spPr/>
      <dgm:t>
        <a:bodyPr/>
        <a:lstStyle/>
        <a:p>
          <a:endParaRPr lang="en-GB"/>
        </a:p>
      </dgm:t>
    </dgm:pt>
    <dgm:pt modelId="{17D783B2-0C08-4459-8A7D-4158A6F9B4BC}" type="pres">
      <dgm:prSet presAssocID="{A0D0BC86-F8B4-4AF9-825E-413477851D24}" presName="node" presStyleLbl="node1" presStyleIdx="3" presStyleCnt="7" custScaleX="145300">
        <dgm:presLayoutVars>
          <dgm:bulletEnabled val="1"/>
        </dgm:presLayoutVars>
      </dgm:prSet>
      <dgm:spPr/>
      <dgm:t>
        <a:bodyPr/>
        <a:lstStyle/>
        <a:p>
          <a:endParaRPr lang="en-GB"/>
        </a:p>
      </dgm:t>
    </dgm:pt>
    <dgm:pt modelId="{8AA83910-9B02-4C82-9D2C-B07CED85D539}" type="pres">
      <dgm:prSet presAssocID="{A0D0BC86-F8B4-4AF9-825E-413477851D24}" presName="spNode" presStyleCnt="0"/>
      <dgm:spPr/>
      <dgm:t>
        <a:bodyPr/>
        <a:lstStyle/>
        <a:p>
          <a:endParaRPr lang="en-US"/>
        </a:p>
      </dgm:t>
    </dgm:pt>
    <dgm:pt modelId="{9A7E7238-DC5C-47AE-9C2B-AA0C8A60EE0B}" type="pres">
      <dgm:prSet presAssocID="{87D04879-ACA9-473F-8AB3-DBC774CA9D39}" presName="sibTrans" presStyleLbl="sibTrans1D1" presStyleIdx="3" presStyleCnt="7"/>
      <dgm:spPr/>
      <dgm:t>
        <a:bodyPr/>
        <a:lstStyle/>
        <a:p>
          <a:endParaRPr lang="en-GB"/>
        </a:p>
      </dgm:t>
    </dgm:pt>
    <dgm:pt modelId="{54BB7263-12DB-4BD4-8E44-BF5D1A8B4A95}" type="pres">
      <dgm:prSet presAssocID="{AD36B4D2-44F0-4FE2-851E-E17C8F46B1FF}" presName="node" presStyleLbl="node1" presStyleIdx="4" presStyleCnt="7" custScaleX="145300">
        <dgm:presLayoutVars>
          <dgm:bulletEnabled val="1"/>
        </dgm:presLayoutVars>
      </dgm:prSet>
      <dgm:spPr/>
      <dgm:t>
        <a:bodyPr/>
        <a:lstStyle/>
        <a:p>
          <a:endParaRPr lang="en-GB"/>
        </a:p>
      </dgm:t>
    </dgm:pt>
    <dgm:pt modelId="{CDDF7D71-0F87-4523-8712-83A3006E823C}" type="pres">
      <dgm:prSet presAssocID="{AD36B4D2-44F0-4FE2-851E-E17C8F46B1FF}" presName="spNode" presStyleCnt="0"/>
      <dgm:spPr/>
      <dgm:t>
        <a:bodyPr/>
        <a:lstStyle/>
        <a:p>
          <a:endParaRPr lang="en-US"/>
        </a:p>
      </dgm:t>
    </dgm:pt>
    <dgm:pt modelId="{F2398618-0F2E-4A02-A7D8-69F5A3BA521C}" type="pres">
      <dgm:prSet presAssocID="{8CB570F1-BD87-4A5D-AB00-BCC68057BB6D}" presName="sibTrans" presStyleLbl="sibTrans1D1" presStyleIdx="4" presStyleCnt="7"/>
      <dgm:spPr/>
      <dgm:t>
        <a:bodyPr/>
        <a:lstStyle/>
        <a:p>
          <a:endParaRPr lang="en-GB"/>
        </a:p>
      </dgm:t>
    </dgm:pt>
    <dgm:pt modelId="{4B4AF2DF-F018-4212-9A8C-2BE0F6E47311}" type="pres">
      <dgm:prSet presAssocID="{2274272F-DAB1-4E09-9EF1-034FCB8B26DA}" presName="node" presStyleLbl="node1" presStyleIdx="5" presStyleCnt="7" custScaleX="145300" custScaleY="204175">
        <dgm:presLayoutVars>
          <dgm:bulletEnabled val="1"/>
        </dgm:presLayoutVars>
      </dgm:prSet>
      <dgm:spPr/>
      <dgm:t>
        <a:bodyPr/>
        <a:lstStyle/>
        <a:p>
          <a:endParaRPr lang="en-GB"/>
        </a:p>
      </dgm:t>
    </dgm:pt>
    <dgm:pt modelId="{D832BD2C-ADCB-4B0D-87EB-58C7F6B89828}" type="pres">
      <dgm:prSet presAssocID="{2274272F-DAB1-4E09-9EF1-034FCB8B26DA}" presName="spNode" presStyleCnt="0"/>
      <dgm:spPr/>
      <dgm:t>
        <a:bodyPr/>
        <a:lstStyle/>
        <a:p>
          <a:endParaRPr lang="en-US"/>
        </a:p>
      </dgm:t>
    </dgm:pt>
    <dgm:pt modelId="{ED2DBDD9-ABDB-4B31-90AF-BEEF6806FC64}" type="pres">
      <dgm:prSet presAssocID="{14417C7E-57AA-49D5-B4F4-164E74EBB281}" presName="sibTrans" presStyleLbl="sibTrans1D1" presStyleIdx="5" presStyleCnt="7"/>
      <dgm:spPr/>
      <dgm:t>
        <a:bodyPr/>
        <a:lstStyle/>
        <a:p>
          <a:endParaRPr lang="en-GB"/>
        </a:p>
      </dgm:t>
    </dgm:pt>
    <dgm:pt modelId="{5BAAD726-BE60-45D2-945D-77A0CB21B0E1}" type="pres">
      <dgm:prSet presAssocID="{4B146B65-42E1-44FB-A820-F900A7678F4B}" presName="node" presStyleLbl="node1" presStyleIdx="6" presStyleCnt="7" custScaleX="145300">
        <dgm:presLayoutVars>
          <dgm:bulletEnabled val="1"/>
        </dgm:presLayoutVars>
      </dgm:prSet>
      <dgm:spPr/>
      <dgm:t>
        <a:bodyPr/>
        <a:lstStyle/>
        <a:p>
          <a:endParaRPr lang="en-GB"/>
        </a:p>
      </dgm:t>
    </dgm:pt>
    <dgm:pt modelId="{6F5081C8-87BB-44E5-AF5B-28C7EF15C915}" type="pres">
      <dgm:prSet presAssocID="{4B146B65-42E1-44FB-A820-F900A7678F4B}" presName="spNode" presStyleCnt="0"/>
      <dgm:spPr/>
      <dgm:t>
        <a:bodyPr/>
        <a:lstStyle/>
        <a:p>
          <a:endParaRPr lang="en-US"/>
        </a:p>
      </dgm:t>
    </dgm:pt>
    <dgm:pt modelId="{A0E58166-C0BF-44D4-B851-80D5245825EB}" type="pres">
      <dgm:prSet presAssocID="{3E1512BF-01F8-4189-B392-C32903343C8A}" presName="sibTrans" presStyleLbl="sibTrans1D1" presStyleIdx="6" presStyleCnt="7"/>
      <dgm:spPr/>
      <dgm:t>
        <a:bodyPr/>
        <a:lstStyle/>
        <a:p>
          <a:endParaRPr lang="en-GB"/>
        </a:p>
      </dgm:t>
    </dgm:pt>
  </dgm:ptLst>
  <dgm:cxnLst>
    <dgm:cxn modelId="{CE1029E4-0084-4E03-9EC5-201457EFF727}" type="presOf" srcId="{87D04879-ACA9-473F-8AB3-DBC774CA9D39}" destId="{9A7E7238-DC5C-47AE-9C2B-AA0C8A60EE0B}" srcOrd="0" destOrd="0" presId="urn:microsoft.com/office/officeart/2005/8/layout/cycle6"/>
    <dgm:cxn modelId="{2DF720B1-BEBA-41E6-970D-14030B71504E}" type="presOf" srcId="{8CB570F1-BD87-4A5D-AB00-BCC68057BB6D}" destId="{F2398618-0F2E-4A02-A7D8-69F5A3BA521C}" srcOrd="0" destOrd="0" presId="urn:microsoft.com/office/officeart/2005/8/layout/cycle6"/>
    <dgm:cxn modelId="{3C32A857-CB81-4273-A233-3E40CCDBEAF2}" type="presOf" srcId="{16B46D84-A600-49E8-8EA3-FB37E2E8C395}" destId="{68A734F3-4BB6-4A97-B29E-92147F81B7A1}" srcOrd="0" destOrd="0" presId="urn:microsoft.com/office/officeart/2005/8/layout/cycle6"/>
    <dgm:cxn modelId="{7A1F7ECC-887C-4A9B-A928-31700761F14F}" srcId="{CFE9C256-0136-488C-9E6E-DC72874008D1}" destId="{2274272F-DAB1-4E09-9EF1-034FCB8B26DA}" srcOrd="5" destOrd="0" parTransId="{58A16B2F-B22B-40D7-AC33-1F5663249817}" sibTransId="{14417C7E-57AA-49D5-B4F4-164E74EBB281}"/>
    <dgm:cxn modelId="{81B3D59E-8485-4B41-8C79-94957A956B5D}" type="presOf" srcId="{38C478F5-BAD9-405F-896B-F9ECD991D8E7}" destId="{C0976E82-41E1-4A97-B609-D8C69438CB4D}" srcOrd="0" destOrd="0" presId="urn:microsoft.com/office/officeart/2005/8/layout/cycle6"/>
    <dgm:cxn modelId="{B1A7629A-5678-401D-8FBA-B3B27BA7BEE9}" type="presOf" srcId="{4B146B65-42E1-44FB-A820-F900A7678F4B}" destId="{5BAAD726-BE60-45D2-945D-77A0CB21B0E1}" srcOrd="0" destOrd="0" presId="urn:microsoft.com/office/officeart/2005/8/layout/cycle6"/>
    <dgm:cxn modelId="{6AB83CF9-BF8C-4593-A45D-EBC1F1798B04}" type="presOf" srcId="{40805CFA-0220-4BBB-BAFB-DC2BD41920C8}" destId="{9398C456-742C-4A9C-A457-250AD5AA9931}" srcOrd="0" destOrd="0" presId="urn:microsoft.com/office/officeart/2005/8/layout/cycle6"/>
    <dgm:cxn modelId="{CE2EF5C0-78EB-41DD-BA8E-E34272EB5D10}" srcId="{CFE9C256-0136-488C-9E6E-DC72874008D1}" destId="{4B146B65-42E1-44FB-A820-F900A7678F4B}" srcOrd="6" destOrd="0" parTransId="{1322F804-C016-41CA-A3F4-87456B83D72B}" sibTransId="{3E1512BF-01F8-4189-B392-C32903343C8A}"/>
    <dgm:cxn modelId="{03A963CE-3F08-46D1-A4BF-A920FBBF8F39}" srcId="{CFE9C256-0136-488C-9E6E-DC72874008D1}" destId="{40805CFA-0220-4BBB-BAFB-DC2BD41920C8}" srcOrd="0" destOrd="0" parTransId="{864EF699-003C-4B91-8BB3-3B4CD3E26C6C}" sibTransId="{3A13351A-C8A8-4C41-9D27-DE1286971A2B}"/>
    <dgm:cxn modelId="{8CBAD9CB-0ECF-47A2-8588-5BB5642D3013}" type="presOf" srcId="{2274272F-DAB1-4E09-9EF1-034FCB8B26DA}" destId="{4B4AF2DF-F018-4212-9A8C-2BE0F6E47311}" srcOrd="0" destOrd="0" presId="urn:microsoft.com/office/officeart/2005/8/layout/cycle6"/>
    <dgm:cxn modelId="{2CB8C9DE-95E6-4063-BD33-F46ACAC70DC4}" srcId="{CFE9C256-0136-488C-9E6E-DC72874008D1}" destId="{16B46D84-A600-49E8-8EA3-FB37E2E8C395}" srcOrd="2" destOrd="0" parTransId="{8585D07D-4386-42D4-8D85-09864059E2A1}" sibTransId="{38C478F5-BAD9-405F-896B-F9ECD991D8E7}"/>
    <dgm:cxn modelId="{454F1290-81E5-49B3-93F6-E62C307D4CB7}" type="presOf" srcId="{3E1512BF-01F8-4189-B392-C32903343C8A}" destId="{A0E58166-C0BF-44D4-B851-80D5245825EB}" srcOrd="0" destOrd="0" presId="urn:microsoft.com/office/officeart/2005/8/layout/cycle6"/>
    <dgm:cxn modelId="{C573C7A6-7D43-4346-B595-EFD9134B634D}" type="presOf" srcId="{46DE2E09-4273-410F-A842-01AFADEFBB97}" destId="{785EB931-43DD-4982-A4A5-CFDE2BF17CED}" srcOrd="0" destOrd="0" presId="urn:microsoft.com/office/officeart/2005/8/layout/cycle6"/>
    <dgm:cxn modelId="{9ED0492A-E5CE-4014-B2DC-CB0F271B70D6}" type="presOf" srcId="{FE11A6EA-FAA1-41A8-8DB3-9D25AEE1E80E}" destId="{53C842F7-E76E-42D1-8F80-FE0E3C4C9E90}" srcOrd="0" destOrd="0" presId="urn:microsoft.com/office/officeart/2005/8/layout/cycle6"/>
    <dgm:cxn modelId="{5A320784-5358-4A7F-9532-C80DA8D73B5D}" type="presOf" srcId="{14417C7E-57AA-49D5-B4F4-164E74EBB281}" destId="{ED2DBDD9-ABDB-4B31-90AF-BEEF6806FC64}" srcOrd="0" destOrd="0" presId="urn:microsoft.com/office/officeart/2005/8/layout/cycle6"/>
    <dgm:cxn modelId="{E2356B4D-1B8A-4BD9-B963-5EC7F7491F83}" type="presOf" srcId="{A0D0BC86-F8B4-4AF9-825E-413477851D24}" destId="{17D783B2-0C08-4459-8A7D-4158A6F9B4BC}" srcOrd="0" destOrd="0" presId="urn:microsoft.com/office/officeart/2005/8/layout/cycle6"/>
    <dgm:cxn modelId="{2D4580BB-0003-44F1-9AA9-1A50FB0F49CA}" srcId="{CFE9C256-0136-488C-9E6E-DC72874008D1}" destId="{AD36B4D2-44F0-4FE2-851E-E17C8F46B1FF}" srcOrd="4" destOrd="0" parTransId="{027D773F-66B8-420D-998F-82E7C701EA34}" sibTransId="{8CB570F1-BD87-4A5D-AB00-BCC68057BB6D}"/>
    <dgm:cxn modelId="{EE1B9092-E9B1-4B5C-8D60-C1752716E4E7}" srcId="{CFE9C256-0136-488C-9E6E-DC72874008D1}" destId="{A0D0BC86-F8B4-4AF9-825E-413477851D24}" srcOrd="3" destOrd="0" parTransId="{EA410CD8-16B2-4ED9-8693-707AFCE74489}" sibTransId="{87D04879-ACA9-473F-8AB3-DBC774CA9D39}"/>
    <dgm:cxn modelId="{3722A999-7113-4E3F-A38A-254C340BD83F}" type="presOf" srcId="{AD36B4D2-44F0-4FE2-851E-E17C8F46B1FF}" destId="{54BB7263-12DB-4BD4-8E44-BF5D1A8B4A95}" srcOrd="0" destOrd="0" presId="urn:microsoft.com/office/officeart/2005/8/layout/cycle6"/>
    <dgm:cxn modelId="{C37E8608-17C5-4031-B5FF-5C0284B180EB}" type="presOf" srcId="{3A13351A-C8A8-4C41-9D27-DE1286971A2B}" destId="{5F70CB94-C2CA-4071-BF13-9BBB937AA971}" srcOrd="0" destOrd="0" presId="urn:microsoft.com/office/officeart/2005/8/layout/cycle6"/>
    <dgm:cxn modelId="{7CC5D017-1AA7-4374-B9EC-44F95044CCE1}" type="presOf" srcId="{CFE9C256-0136-488C-9E6E-DC72874008D1}" destId="{BD3E614F-A5C8-413C-88AE-FE9148D41307}" srcOrd="0" destOrd="0" presId="urn:microsoft.com/office/officeart/2005/8/layout/cycle6"/>
    <dgm:cxn modelId="{69874A2D-BFAB-46DB-B934-656A9D4BF269}" srcId="{CFE9C256-0136-488C-9E6E-DC72874008D1}" destId="{46DE2E09-4273-410F-A842-01AFADEFBB97}" srcOrd="1" destOrd="0" parTransId="{CD62A89A-2AEC-47C6-BA1C-8E4AB6B2C08E}" sibTransId="{FE11A6EA-FAA1-41A8-8DB3-9D25AEE1E80E}"/>
    <dgm:cxn modelId="{68F27C60-2EEE-476A-9E5C-667E434ACA5A}" type="presParOf" srcId="{BD3E614F-A5C8-413C-88AE-FE9148D41307}" destId="{9398C456-742C-4A9C-A457-250AD5AA9931}" srcOrd="0" destOrd="0" presId="urn:microsoft.com/office/officeart/2005/8/layout/cycle6"/>
    <dgm:cxn modelId="{6FF2596E-9475-441B-8A2E-1CC1CAC390F2}" type="presParOf" srcId="{BD3E614F-A5C8-413C-88AE-FE9148D41307}" destId="{35FF27FA-22B6-4C18-B33C-4462D0A7D2C4}" srcOrd="1" destOrd="0" presId="urn:microsoft.com/office/officeart/2005/8/layout/cycle6"/>
    <dgm:cxn modelId="{AB5D5817-25A5-497A-9C4A-B8631D94160A}" type="presParOf" srcId="{BD3E614F-A5C8-413C-88AE-FE9148D41307}" destId="{5F70CB94-C2CA-4071-BF13-9BBB937AA971}" srcOrd="2" destOrd="0" presId="urn:microsoft.com/office/officeart/2005/8/layout/cycle6"/>
    <dgm:cxn modelId="{96D4BB21-9F30-499E-9C01-F699451B460C}" type="presParOf" srcId="{BD3E614F-A5C8-413C-88AE-FE9148D41307}" destId="{785EB931-43DD-4982-A4A5-CFDE2BF17CED}" srcOrd="3" destOrd="0" presId="urn:microsoft.com/office/officeart/2005/8/layout/cycle6"/>
    <dgm:cxn modelId="{53ED711C-09DD-456A-BE67-E5AA51FF2BA5}" type="presParOf" srcId="{BD3E614F-A5C8-413C-88AE-FE9148D41307}" destId="{814C3FE0-C5F2-4FE6-8940-778E8C720A11}" srcOrd="4" destOrd="0" presId="urn:microsoft.com/office/officeart/2005/8/layout/cycle6"/>
    <dgm:cxn modelId="{457FDA87-72A3-4262-86C0-267A28AE97E7}" type="presParOf" srcId="{BD3E614F-A5C8-413C-88AE-FE9148D41307}" destId="{53C842F7-E76E-42D1-8F80-FE0E3C4C9E90}" srcOrd="5" destOrd="0" presId="urn:microsoft.com/office/officeart/2005/8/layout/cycle6"/>
    <dgm:cxn modelId="{16A9886C-F1D2-444C-B9B9-F2006EB97F83}" type="presParOf" srcId="{BD3E614F-A5C8-413C-88AE-FE9148D41307}" destId="{68A734F3-4BB6-4A97-B29E-92147F81B7A1}" srcOrd="6" destOrd="0" presId="urn:microsoft.com/office/officeart/2005/8/layout/cycle6"/>
    <dgm:cxn modelId="{F4D622D2-AC8A-4A77-809C-50FEF93184CA}" type="presParOf" srcId="{BD3E614F-A5C8-413C-88AE-FE9148D41307}" destId="{F5882913-568A-4666-A7BA-CB9F7AC61A46}" srcOrd="7" destOrd="0" presId="urn:microsoft.com/office/officeart/2005/8/layout/cycle6"/>
    <dgm:cxn modelId="{47F92649-8C32-45C7-8D7F-0C75D0E6CD31}" type="presParOf" srcId="{BD3E614F-A5C8-413C-88AE-FE9148D41307}" destId="{C0976E82-41E1-4A97-B609-D8C69438CB4D}" srcOrd="8" destOrd="0" presId="urn:microsoft.com/office/officeart/2005/8/layout/cycle6"/>
    <dgm:cxn modelId="{50B3E78C-CB4F-4A5F-A8E0-C90F8C3F8765}" type="presParOf" srcId="{BD3E614F-A5C8-413C-88AE-FE9148D41307}" destId="{17D783B2-0C08-4459-8A7D-4158A6F9B4BC}" srcOrd="9" destOrd="0" presId="urn:microsoft.com/office/officeart/2005/8/layout/cycle6"/>
    <dgm:cxn modelId="{0A696AFE-1493-48F9-9873-80E2DD64E73F}" type="presParOf" srcId="{BD3E614F-A5C8-413C-88AE-FE9148D41307}" destId="{8AA83910-9B02-4C82-9D2C-B07CED85D539}" srcOrd="10" destOrd="0" presId="urn:microsoft.com/office/officeart/2005/8/layout/cycle6"/>
    <dgm:cxn modelId="{5A2D4772-1F25-4DED-AEFE-D475297224AB}" type="presParOf" srcId="{BD3E614F-A5C8-413C-88AE-FE9148D41307}" destId="{9A7E7238-DC5C-47AE-9C2B-AA0C8A60EE0B}" srcOrd="11" destOrd="0" presId="urn:microsoft.com/office/officeart/2005/8/layout/cycle6"/>
    <dgm:cxn modelId="{DEB4BE4C-AC65-4046-A061-6176CD407B3F}" type="presParOf" srcId="{BD3E614F-A5C8-413C-88AE-FE9148D41307}" destId="{54BB7263-12DB-4BD4-8E44-BF5D1A8B4A95}" srcOrd="12" destOrd="0" presId="urn:microsoft.com/office/officeart/2005/8/layout/cycle6"/>
    <dgm:cxn modelId="{BBEB28E5-5161-49C0-9173-B56D02FE7C9B}" type="presParOf" srcId="{BD3E614F-A5C8-413C-88AE-FE9148D41307}" destId="{CDDF7D71-0F87-4523-8712-83A3006E823C}" srcOrd="13" destOrd="0" presId="urn:microsoft.com/office/officeart/2005/8/layout/cycle6"/>
    <dgm:cxn modelId="{1C712166-6864-4050-ACD6-769C21356C5F}" type="presParOf" srcId="{BD3E614F-A5C8-413C-88AE-FE9148D41307}" destId="{F2398618-0F2E-4A02-A7D8-69F5A3BA521C}" srcOrd="14" destOrd="0" presId="urn:microsoft.com/office/officeart/2005/8/layout/cycle6"/>
    <dgm:cxn modelId="{229C71C7-33A3-46A0-A87F-51A045C81439}" type="presParOf" srcId="{BD3E614F-A5C8-413C-88AE-FE9148D41307}" destId="{4B4AF2DF-F018-4212-9A8C-2BE0F6E47311}" srcOrd="15" destOrd="0" presId="urn:microsoft.com/office/officeart/2005/8/layout/cycle6"/>
    <dgm:cxn modelId="{038BED47-2722-43BB-A548-BAF86384B355}" type="presParOf" srcId="{BD3E614F-A5C8-413C-88AE-FE9148D41307}" destId="{D832BD2C-ADCB-4B0D-87EB-58C7F6B89828}" srcOrd="16" destOrd="0" presId="urn:microsoft.com/office/officeart/2005/8/layout/cycle6"/>
    <dgm:cxn modelId="{05A6FC23-8BA9-4337-A6FD-D46A4A4588FB}" type="presParOf" srcId="{BD3E614F-A5C8-413C-88AE-FE9148D41307}" destId="{ED2DBDD9-ABDB-4B31-90AF-BEEF6806FC64}" srcOrd="17" destOrd="0" presId="urn:microsoft.com/office/officeart/2005/8/layout/cycle6"/>
    <dgm:cxn modelId="{53045559-9607-492A-BC04-E20F39991E39}" type="presParOf" srcId="{BD3E614F-A5C8-413C-88AE-FE9148D41307}" destId="{5BAAD726-BE60-45D2-945D-77A0CB21B0E1}" srcOrd="18" destOrd="0" presId="urn:microsoft.com/office/officeart/2005/8/layout/cycle6"/>
    <dgm:cxn modelId="{F69945CF-B1C5-44D8-8555-28B1424ABC89}" type="presParOf" srcId="{BD3E614F-A5C8-413C-88AE-FE9148D41307}" destId="{6F5081C8-87BB-44E5-AF5B-28C7EF15C915}" srcOrd="19" destOrd="0" presId="urn:microsoft.com/office/officeart/2005/8/layout/cycle6"/>
    <dgm:cxn modelId="{1548BEC5-0E99-44CD-8058-EA9C8ECA6CCA}" type="presParOf" srcId="{BD3E614F-A5C8-413C-88AE-FE9148D41307}" destId="{A0E58166-C0BF-44D4-B851-80D5245825EB}"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4AA7A4-D7AD-4304-90FD-2DFBF7086222}" type="doc">
      <dgm:prSet loTypeId="urn:microsoft.com/office/officeart/2005/8/layout/vList4" loCatId="list" qsTypeId="urn:microsoft.com/office/officeart/2005/8/quickstyle/simple1" qsCatId="simple" csTypeId="urn:microsoft.com/office/officeart/2005/8/colors/accent6_1" csCatId="accent6" phldr="1"/>
      <dgm:spPr/>
      <dgm:t>
        <a:bodyPr/>
        <a:lstStyle/>
        <a:p>
          <a:endParaRPr lang="en-US"/>
        </a:p>
      </dgm:t>
    </dgm:pt>
    <dgm:pt modelId="{57237D4C-3C3A-4739-B1DD-9F5AEBCA3467}">
      <dgm:prSet phldrT="[Text]" custT="1">
        <dgm:style>
          <a:lnRef idx="2">
            <a:schemeClr val="accent6"/>
          </a:lnRef>
          <a:fillRef idx="1">
            <a:schemeClr val="lt1"/>
          </a:fillRef>
          <a:effectRef idx="0">
            <a:schemeClr val="accent6"/>
          </a:effectRef>
          <a:fontRef idx="minor">
            <a:schemeClr val="dk1"/>
          </a:fontRef>
        </dgm:style>
      </dgm:prSet>
      <dgm:spPr>
        <a:ln w="28575"/>
      </dgm:spPr>
      <dgm:t>
        <a:bodyPr/>
        <a:lstStyle/>
        <a:p>
          <a:pPr>
            <a:spcBef>
              <a:spcPct val="0"/>
            </a:spcBef>
            <a:spcAft>
              <a:spcPct val="35000"/>
            </a:spcAft>
          </a:pPr>
          <a:r>
            <a:rPr lang="en-US" sz="1800" dirty="0" smtClean="0">
              <a:solidFill>
                <a:schemeClr val="accent6"/>
              </a:solidFill>
            </a:rPr>
            <a:t>Destination 1 </a:t>
          </a:r>
          <a:r>
            <a:rPr lang="en-US" sz="1800" dirty="0" smtClean="0"/>
            <a:t>Biodiversity and ecosystem services </a:t>
          </a:r>
          <a:endParaRPr lang="en-US" sz="1800" dirty="0"/>
        </a:p>
      </dgm:t>
    </dgm:pt>
    <dgm:pt modelId="{E0C341BF-251D-4F88-A2CC-20B178F564E3}" type="parTrans" cxnId="{AFC1A6D6-8750-4A3E-928A-1217E2ED040A}">
      <dgm:prSet/>
      <dgm:spPr/>
      <dgm:t>
        <a:bodyPr/>
        <a:lstStyle/>
        <a:p>
          <a:endParaRPr lang="en-US" sz="1800"/>
        </a:p>
      </dgm:t>
    </dgm:pt>
    <dgm:pt modelId="{746289FF-730C-4196-AD4E-990C324F3EEC}" type="sibTrans" cxnId="{AFC1A6D6-8750-4A3E-928A-1217E2ED040A}">
      <dgm:prSet/>
      <dgm:spPr/>
      <dgm:t>
        <a:bodyPr/>
        <a:lstStyle/>
        <a:p>
          <a:endParaRPr lang="en-US" sz="1800"/>
        </a:p>
      </dgm:t>
    </dgm:pt>
    <dgm:pt modelId="{DF3FE8C2-534C-4C85-9203-3F2998C27CB2}">
      <dgm:prSet phldrT="[Text]" custT="1">
        <dgm:style>
          <a:lnRef idx="2">
            <a:schemeClr val="accent5"/>
          </a:lnRef>
          <a:fillRef idx="1">
            <a:schemeClr val="lt1"/>
          </a:fillRef>
          <a:effectRef idx="0">
            <a:schemeClr val="accent5"/>
          </a:effectRef>
          <a:fontRef idx="minor">
            <a:schemeClr val="dk1"/>
          </a:fontRef>
        </dgm:style>
      </dgm:prSet>
      <dgm:spPr>
        <a:ln w="28575"/>
      </dgm:spPr>
      <dgm:t>
        <a:bodyPr/>
        <a:lstStyle/>
        <a:p>
          <a:pPr>
            <a:spcBef>
              <a:spcPct val="0"/>
            </a:spcBef>
            <a:spcAft>
              <a:spcPct val="35000"/>
            </a:spcAft>
          </a:pPr>
          <a:r>
            <a:rPr lang="en-IE" sz="1800" dirty="0" smtClean="0">
              <a:solidFill>
                <a:schemeClr val="accent5"/>
              </a:solidFill>
            </a:rPr>
            <a:t>Destination 2 </a:t>
          </a:r>
          <a:r>
            <a:rPr lang="en-IE" sz="1800" dirty="0" smtClean="0"/>
            <a:t>Sustainable food systems from farm to fork</a:t>
          </a:r>
          <a:endParaRPr lang="en-US" sz="1800" dirty="0"/>
        </a:p>
      </dgm:t>
    </dgm:pt>
    <dgm:pt modelId="{32C64865-F086-481D-B9BF-EA8FE24390AA}" type="parTrans" cxnId="{B0475D79-84D0-4C9B-ACCE-090AC33ADFA2}">
      <dgm:prSet/>
      <dgm:spPr/>
      <dgm:t>
        <a:bodyPr/>
        <a:lstStyle/>
        <a:p>
          <a:endParaRPr lang="en-US" sz="1800"/>
        </a:p>
      </dgm:t>
    </dgm:pt>
    <dgm:pt modelId="{9E6C0581-3D26-42A5-92B2-4D0AE1360D6E}" type="sibTrans" cxnId="{B0475D79-84D0-4C9B-ACCE-090AC33ADFA2}">
      <dgm:prSet/>
      <dgm:spPr/>
      <dgm:t>
        <a:bodyPr/>
        <a:lstStyle/>
        <a:p>
          <a:endParaRPr lang="en-US" sz="1800"/>
        </a:p>
      </dgm:t>
    </dgm:pt>
    <dgm:pt modelId="{606BA474-3B38-45FD-AE4F-F069A5A8AB4B}">
      <dgm:prSet phldrT="[Text]" custT="1">
        <dgm:style>
          <a:lnRef idx="2">
            <a:schemeClr val="accent5"/>
          </a:lnRef>
          <a:fillRef idx="1">
            <a:schemeClr val="lt1"/>
          </a:fillRef>
          <a:effectRef idx="0">
            <a:schemeClr val="accent5"/>
          </a:effectRef>
          <a:fontRef idx="minor">
            <a:schemeClr val="dk1"/>
          </a:fontRef>
        </dgm:style>
      </dgm:prSet>
      <dgm:spPr>
        <a:ln w="28575"/>
      </dgm:spPr>
      <dgm:t>
        <a:bodyPr/>
        <a:lstStyle/>
        <a:p>
          <a:pPr>
            <a:spcBef>
              <a:spcPts val="600"/>
            </a:spcBef>
            <a:spcAft>
              <a:spcPts val="600"/>
            </a:spcAft>
          </a:pPr>
          <a:r>
            <a:rPr lang="en-GB" sz="1600" b="0" dirty="0" smtClean="0"/>
            <a:t>Unlocking the potential of </a:t>
          </a:r>
          <a:r>
            <a:rPr lang="en-GB" sz="1600" b="1" dirty="0" err="1" smtClean="0"/>
            <a:t>agroecological</a:t>
          </a:r>
          <a:r>
            <a:rPr lang="en-GB" sz="1600" b="1" dirty="0" smtClean="0"/>
            <a:t> approaches</a:t>
          </a:r>
          <a:endParaRPr lang="en-US" sz="1600" dirty="0"/>
        </a:p>
      </dgm:t>
    </dgm:pt>
    <dgm:pt modelId="{25AEA96A-1344-4BB0-B4BB-1A5634E56363}" type="parTrans" cxnId="{6D5299D5-1DB6-45A3-892B-6265AA5065FE}">
      <dgm:prSet/>
      <dgm:spPr/>
      <dgm:t>
        <a:bodyPr/>
        <a:lstStyle/>
        <a:p>
          <a:endParaRPr lang="en-US" sz="1800"/>
        </a:p>
      </dgm:t>
    </dgm:pt>
    <dgm:pt modelId="{42447CD6-4F0C-4B35-8345-B8D19C3E1B53}" type="sibTrans" cxnId="{6D5299D5-1DB6-45A3-892B-6265AA5065FE}">
      <dgm:prSet/>
      <dgm:spPr/>
      <dgm:t>
        <a:bodyPr/>
        <a:lstStyle/>
        <a:p>
          <a:endParaRPr lang="en-US" sz="1800"/>
        </a:p>
      </dgm:t>
    </dgm:pt>
    <dgm:pt modelId="{78C0835E-5DD3-4A38-A020-C48F631FCDEC}">
      <dgm:prSet phldrT="[Text]" custT="1">
        <dgm:style>
          <a:lnRef idx="2">
            <a:schemeClr val="accent3"/>
          </a:lnRef>
          <a:fillRef idx="1">
            <a:schemeClr val="lt1"/>
          </a:fillRef>
          <a:effectRef idx="0">
            <a:schemeClr val="accent3"/>
          </a:effectRef>
          <a:fontRef idx="minor">
            <a:schemeClr val="dk1"/>
          </a:fontRef>
        </dgm:style>
      </dgm:prSet>
      <dgm:spPr>
        <a:ln w="28575"/>
      </dgm:spPr>
      <dgm:t>
        <a:bodyPr/>
        <a:lstStyle/>
        <a:p>
          <a:pPr>
            <a:spcBef>
              <a:spcPct val="0"/>
            </a:spcBef>
            <a:spcAft>
              <a:spcPct val="35000"/>
            </a:spcAft>
          </a:pPr>
          <a:r>
            <a:rPr lang="en-IE" sz="1800" dirty="0" smtClean="0">
              <a:solidFill>
                <a:schemeClr val="accent3"/>
              </a:solidFill>
            </a:rPr>
            <a:t>Destination 3 </a:t>
          </a:r>
          <a:r>
            <a:rPr lang="en-IE" sz="1800" dirty="0" smtClean="0"/>
            <a:t>Circular and </a:t>
          </a:r>
          <a:r>
            <a:rPr lang="en-IE" sz="1800" dirty="0" err="1" smtClean="0"/>
            <a:t>bioeconomy</a:t>
          </a:r>
          <a:endParaRPr lang="en-US" sz="1800" dirty="0"/>
        </a:p>
      </dgm:t>
    </dgm:pt>
    <dgm:pt modelId="{0930279D-8921-450B-B9FB-45975280EA75}" type="parTrans" cxnId="{2EB2B7FD-1467-4A25-A48C-125D0D4E97D1}">
      <dgm:prSet/>
      <dgm:spPr/>
      <dgm:t>
        <a:bodyPr/>
        <a:lstStyle/>
        <a:p>
          <a:endParaRPr lang="en-US" sz="1800"/>
        </a:p>
      </dgm:t>
    </dgm:pt>
    <dgm:pt modelId="{FD1009CF-CC62-4C60-945F-45C5ED86A8D1}" type="sibTrans" cxnId="{2EB2B7FD-1467-4A25-A48C-125D0D4E97D1}">
      <dgm:prSet/>
      <dgm:spPr/>
      <dgm:t>
        <a:bodyPr/>
        <a:lstStyle/>
        <a:p>
          <a:endParaRPr lang="en-US" sz="1800"/>
        </a:p>
      </dgm:t>
    </dgm:pt>
    <dgm:pt modelId="{E097F3DC-C136-4337-B08B-CCA569DD975B}">
      <dgm:prSet phldrT="[Text]" custT="1">
        <dgm:style>
          <a:lnRef idx="2">
            <a:schemeClr val="accent3"/>
          </a:lnRef>
          <a:fillRef idx="1">
            <a:schemeClr val="lt1"/>
          </a:fillRef>
          <a:effectRef idx="0">
            <a:schemeClr val="accent3"/>
          </a:effectRef>
          <a:fontRef idx="minor">
            <a:schemeClr val="dk1"/>
          </a:fontRef>
        </dgm:style>
      </dgm:prSet>
      <dgm:spPr>
        <a:ln w="28575"/>
      </dgm:spPr>
      <dgm:t>
        <a:bodyPr/>
        <a:lstStyle/>
        <a:p>
          <a:pPr>
            <a:spcBef>
              <a:spcPts val="600"/>
            </a:spcBef>
            <a:spcAft>
              <a:spcPts val="600"/>
            </a:spcAft>
          </a:pPr>
          <a:r>
            <a:rPr lang="en-US" sz="1600" dirty="0" smtClean="0"/>
            <a:t>Mainstreaming inclusive </a:t>
          </a:r>
          <a:r>
            <a:rPr lang="en-US" sz="1600" b="1" dirty="0" smtClean="0"/>
            <a:t>small-scale bio-based solutions </a:t>
          </a:r>
          <a:r>
            <a:rPr lang="en-US" sz="1600" dirty="0" smtClean="0"/>
            <a:t>in rural areas</a:t>
          </a:r>
          <a:endParaRPr lang="en-US" sz="1600" dirty="0"/>
        </a:p>
      </dgm:t>
    </dgm:pt>
    <dgm:pt modelId="{78936541-C7D8-49AF-BF42-12D4DFF3E437}" type="parTrans" cxnId="{306B966D-E06B-4430-80B1-53E107811A90}">
      <dgm:prSet/>
      <dgm:spPr/>
      <dgm:t>
        <a:bodyPr/>
        <a:lstStyle/>
        <a:p>
          <a:endParaRPr lang="en-US" sz="1800"/>
        </a:p>
      </dgm:t>
    </dgm:pt>
    <dgm:pt modelId="{6DD1D1E9-A8CA-4AA2-A615-FE435C41DCD1}" type="sibTrans" cxnId="{306B966D-E06B-4430-80B1-53E107811A90}">
      <dgm:prSet/>
      <dgm:spPr/>
      <dgm:t>
        <a:bodyPr/>
        <a:lstStyle/>
        <a:p>
          <a:endParaRPr lang="en-US" sz="1800"/>
        </a:p>
      </dgm:t>
    </dgm:pt>
    <dgm:pt modelId="{D305789B-CBDE-4CB3-B850-C0114D4179F0}">
      <dgm:prSet custT="1">
        <dgm:style>
          <a:lnRef idx="2">
            <a:schemeClr val="accent6"/>
          </a:lnRef>
          <a:fillRef idx="1">
            <a:schemeClr val="lt1"/>
          </a:fillRef>
          <a:effectRef idx="0">
            <a:schemeClr val="accent6"/>
          </a:effectRef>
          <a:fontRef idx="minor">
            <a:schemeClr val="dk1"/>
          </a:fontRef>
        </dgm:style>
      </dgm:prSet>
      <dgm:spPr>
        <a:ln w="28575"/>
      </dgm:spPr>
      <dgm:t>
        <a:bodyPr/>
        <a:lstStyle/>
        <a:p>
          <a:pPr>
            <a:spcBef>
              <a:spcPts val="600"/>
            </a:spcBef>
            <a:spcAft>
              <a:spcPts val="600"/>
            </a:spcAft>
          </a:pPr>
          <a:r>
            <a:rPr lang="en-GB" sz="1600" dirty="0" smtClean="0"/>
            <a:t>Fostering </a:t>
          </a:r>
          <a:r>
            <a:rPr lang="en-GB" sz="1600" b="1" dirty="0" smtClean="0"/>
            <a:t>breeding</a:t>
          </a:r>
          <a:r>
            <a:rPr lang="en-GB" sz="1600" dirty="0" smtClean="0"/>
            <a:t> of </a:t>
          </a:r>
          <a:r>
            <a:rPr lang="en-GB" sz="1600" b="1" dirty="0" smtClean="0"/>
            <a:t>organic</a:t>
          </a:r>
          <a:r>
            <a:rPr lang="en-GB" sz="1600" dirty="0" smtClean="0"/>
            <a:t> crops, legumes and root-base traits</a:t>
          </a:r>
          <a:endParaRPr lang="en-US" sz="1600" b="1" dirty="0"/>
        </a:p>
      </dgm:t>
    </dgm:pt>
    <dgm:pt modelId="{656A6AE8-D291-4ED6-9B60-023D07FC5EC7}" type="parTrans" cxnId="{64BC2262-905E-483C-B54F-B83BD4FFB954}">
      <dgm:prSet/>
      <dgm:spPr/>
      <dgm:t>
        <a:bodyPr/>
        <a:lstStyle/>
        <a:p>
          <a:endParaRPr lang="en-US"/>
        </a:p>
      </dgm:t>
    </dgm:pt>
    <dgm:pt modelId="{C4F07DB2-3C32-4B25-8411-A2E6F0904707}" type="sibTrans" cxnId="{64BC2262-905E-483C-B54F-B83BD4FFB954}">
      <dgm:prSet/>
      <dgm:spPr/>
      <dgm:t>
        <a:bodyPr/>
        <a:lstStyle/>
        <a:p>
          <a:endParaRPr lang="en-US"/>
        </a:p>
      </dgm:t>
    </dgm:pt>
    <dgm:pt modelId="{7414C6DF-614D-421B-B967-0C8B89066F03}">
      <dgm:prSet custT="1">
        <dgm:style>
          <a:lnRef idx="2">
            <a:schemeClr val="accent3"/>
          </a:lnRef>
          <a:fillRef idx="1">
            <a:schemeClr val="lt1"/>
          </a:fillRef>
          <a:effectRef idx="0">
            <a:schemeClr val="accent3"/>
          </a:effectRef>
          <a:fontRef idx="minor">
            <a:schemeClr val="dk1"/>
          </a:fontRef>
        </dgm:style>
      </dgm:prSet>
      <dgm:spPr>
        <a:ln w="28575"/>
      </dgm:spPr>
      <dgm:t>
        <a:bodyPr/>
        <a:lstStyle/>
        <a:p>
          <a:endParaRPr lang="en-US" sz="1600" dirty="0"/>
        </a:p>
      </dgm:t>
    </dgm:pt>
    <dgm:pt modelId="{54A83423-2656-45E7-931A-77FD290BA8E2}" type="parTrans" cxnId="{DAF9D50A-3FBD-4AAD-BE36-E90B7C7E4F45}">
      <dgm:prSet/>
      <dgm:spPr/>
      <dgm:t>
        <a:bodyPr/>
        <a:lstStyle/>
        <a:p>
          <a:endParaRPr lang="en-US"/>
        </a:p>
      </dgm:t>
    </dgm:pt>
    <dgm:pt modelId="{2D2712F1-E113-49DF-A812-B4C3EE4D0A31}" type="sibTrans" cxnId="{DAF9D50A-3FBD-4AAD-BE36-E90B7C7E4F45}">
      <dgm:prSet/>
      <dgm:spPr/>
      <dgm:t>
        <a:bodyPr/>
        <a:lstStyle/>
        <a:p>
          <a:endParaRPr lang="en-US"/>
        </a:p>
      </dgm:t>
    </dgm:pt>
    <dgm:pt modelId="{E10BCB7F-77E9-41B4-979A-60DD464137F1}">
      <dgm:prSet custT="1">
        <dgm:style>
          <a:lnRef idx="2">
            <a:schemeClr val="accent3"/>
          </a:lnRef>
          <a:fillRef idx="1">
            <a:schemeClr val="lt1"/>
          </a:fillRef>
          <a:effectRef idx="0">
            <a:schemeClr val="accent3"/>
          </a:effectRef>
          <a:fontRef idx="minor">
            <a:schemeClr val="dk1"/>
          </a:fontRef>
        </dgm:style>
      </dgm:prSet>
      <dgm:spPr>
        <a:ln w="28575"/>
      </dgm:spPr>
      <dgm:t>
        <a:bodyPr/>
        <a:lstStyle/>
        <a:p>
          <a:pPr>
            <a:spcBef>
              <a:spcPts val="600"/>
            </a:spcBef>
            <a:spcAft>
              <a:spcPts val="600"/>
            </a:spcAft>
          </a:pPr>
          <a:r>
            <a:rPr lang="en-US" sz="1600" dirty="0" smtClean="0"/>
            <a:t>Harnessing the </a:t>
          </a:r>
          <a:r>
            <a:rPr lang="en-US" sz="1600" b="1" dirty="0" smtClean="0"/>
            <a:t>digital revolution </a:t>
          </a:r>
          <a:r>
            <a:rPr lang="en-US" sz="1600" dirty="0" smtClean="0"/>
            <a:t>in the </a:t>
          </a:r>
          <a:r>
            <a:rPr lang="en-US" sz="1600" b="1" dirty="0" smtClean="0"/>
            <a:t>forest</a:t>
          </a:r>
          <a:r>
            <a:rPr lang="en-US" sz="1600" dirty="0" smtClean="0"/>
            <a:t>-based sector</a:t>
          </a:r>
          <a:endParaRPr lang="en-US" sz="1600" dirty="0"/>
        </a:p>
      </dgm:t>
    </dgm:pt>
    <dgm:pt modelId="{C974ECAC-F210-4121-A69C-E2D48835028E}" type="sibTrans" cxnId="{587C05D0-55E2-4874-81EE-1BFF73290380}">
      <dgm:prSet/>
      <dgm:spPr/>
      <dgm:t>
        <a:bodyPr/>
        <a:lstStyle/>
        <a:p>
          <a:endParaRPr lang="en-US"/>
        </a:p>
      </dgm:t>
    </dgm:pt>
    <dgm:pt modelId="{C9C209BC-8C0E-4955-8913-75D5A849091E}" type="parTrans" cxnId="{587C05D0-55E2-4874-81EE-1BFF73290380}">
      <dgm:prSet/>
      <dgm:spPr/>
      <dgm:t>
        <a:bodyPr/>
        <a:lstStyle/>
        <a:p>
          <a:endParaRPr lang="en-US"/>
        </a:p>
      </dgm:t>
    </dgm:pt>
    <dgm:pt modelId="{579E38A7-1B2C-4C20-B5FB-0586EE03717F}">
      <dgm:prSet custT="1"/>
      <dgm:spPr/>
      <dgm:t>
        <a:bodyPr/>
        <a:lstStyle/>
        <a:p>
          <a:r>
            <a:rPr lang="en-US" sz="1600" dirty="0" smtClean="0"/>
            <a:t>Protection and sustainable management of </a:t>
          </a:r>
          <a:r>
            <a:rPr lang="en-US" sz="1600" b="1" dirty="0" smtClean="0"/>
            <a:t>forest genetic resources</a:t>
          </a:r>
          <a:endParaRPr lang="en-US" sz="1600" b="1" dirty="0"/>
        </a:p>
      </dgm:t>
    </dgm:pt>
    <dgm:pt modelId="{E6E9FBF0-4FF5-4EA9-AA32-BF4B1CEECF83}" type="parTrans" cxnId="{1E6FF416-4751-4240-8EA5-D86A7633E0DA}">
      <dgm:prSet/>
      <dgm:spPr/>
      <dgm:t>
        <a:bodyPr/>
        <a:lstStyle/>
        <a:p>
          <a:endParaRPr lang="en-US"/>
        </a:p>
      </dgm:t>
    </dgm:pt>
    <dgm:pt modelId="{0A96549E-1737-4BAD-A22E-65C1F3793580}" type="sibTrans" cxnId="{1E6FF416-4751-4240-8EA5-D86A7633E0DA}">
      <dgm:prSet/>
      <dgm:spPr/>
      <dgm:t>
        <a:bodyPr/>
        <a:lstStyle/>
        <a:p>
          <a:endParaRPr lang="en-US"/>
        </a:p>
      </dgm:t>
    </dgm:pt>
    <dgm:pt modelId="{F7D4DD77-6061-4A3C-9A53-A5FEE5F0D942}">
      <dgm:prSet phldrT="[Text]" custT="1">
        <dgm:style>
          <a:lnRef idx="2">
            <a:schemeClr val="accent5"/>
          </a:lnRef>
          <a:fillRef idx="1">
            <a:schemeClr val="lt1"/>
          </a:fillRef>
          <a:effectRef idx="0">
            <a:schemeClr val="accent5"/>
          </a:effectRef>
          <a:fontRef idx="minor">
            <a:schemeClr val="dk1"/>
          </a:fontRef>
        </dgm:style>
      </dgm:prSet>
      <dgm:spPr>
        <a:ln w="28575"/>
      </dgm:spPr>
      <dgm:t>
        <a:bodyPr/>
        <a:lstStyle/>
        <a:p>
          <a:pPr>
            <a:spcBef>
              <a:spcPts val="600"/>
            </a:spcBef>
            <a:spcAft>
              <a:spcPts val="600"/>
            </a:spcAft>
          </a:pPr>
          <a:r>
            <a:rPr lang="en-US" sz="1600" b="0" dirty="0" smtClean="0"/>
            <a:t>Developing</a:t>
          </a:r>
          <a:r>
            <a:rPr lang="en-US" sz="1600" b="1" dirty="0" smtClean="0"/>
            <a:t> vaccines</a:t>
          </a:r>
          <a:r>
            <a:rPr lang="en-US" sz="1600" dirty="0" smtClean="0"/>
            <a:t> and </a:t>
          </a:r>
          <a:r>
            <a:rPr lang="en-US" sz="1600" b="1" dirty="0" smtClean="0"/>
            <a:t>diagnostics</a:t>
          </a:r>
          <a:r>
            <a:rPr lang="en-US" sz="1600" dirty="0" smtClean="0"/>
            <a:t> for priority animal diseases; e</a:t>
          </a:r>
          <a:r>
            <a:rPr lang="en-US" sz="1600" b="0" dirty="0" smtClean="0"/>
            <a:t>nhancing</a:t>
          </a:r>
          <a:r>
            <a:rPr lang="en-US" sz="1600" b="1" dirty="0" smtClean="0"/>
            <a:t> animal welfare</a:t>
          </a:r>
          <a:endParaRPr lang="en-US" sz="1600" dirty="0"/>
        </a:p>
      </dgm:t>
    </dgm:pt>
    <dgm:pt modelId="{F033790E-4FD6-4C86-A460-B17A90983D20}" type="sibTrans" cxnId="{BBC1568E-7D3F-43E5-B304-D8D29DAFF5AF}">
      <dgm:prSet/>
      <dgm:spPr/>
      <dgm:t>
        <a:bodyPr/>
        <a:lstStyle/>
        <a:p>
          <a:endParaRPr lang="en-US" sz="1800"/>
        </a:p>
      </dgm:t>
    </dgm:pt>
    <dgm:pt modelId="{3AE637B0-9692-4309-83DD-B855673A3EDE}" type="parTrans" cxnId="{BBC1568E-7D3F-43E5-B304-D8D29DAFF5AF}">
      <dgm:prSet/>
      <dgm:spPr/>
      <dgm:t>
        <a:bodyPr/>
        <a:lstStyle/>
        <a:p>
          <a:endParaRPr lang="en-US" sz="1800"/>
        </a:p>
      </dgm:t>
    </dgm:pt>
    <dgm:pt modelId="{BAB20B96-C284-43C6-9BD1-A853471542D4}">
      <dgm:prSet phldrT="[Text]" custT="1">
        <dgm:style>
          <a:lnRef idx="2">
            <a:schemeClr val="accent5"/>
          </a:lnRef>
          <a:fillRef idx="1">
            <a:schemeClr val="lt1"/>
          </a:fillRef>
          <a:effectRef idx="0">
            <a:schemeClr val="accent5"/>
          </a:effectRef>
          <a:fontRef idx="minor">
            <a:schemeClr val="dk1"/>
          </a:fontRef>
        </dgm:style>
      </dgm:prSet>
      <dgm:spPr>
        <a:ln w="28575"/>
      </dgm:spPr>
      <dgm:t>
        <a:bodyPr/>
        <a:lstStyle/>
        <a:p>
          <a:pPr>
            <a:spcBef>
              <a:spcPts val="600"/>
            </a:spcBef>
            <a:spcAft>
              <a:spcPts val="600"/>
            </a:spcAft>
          </a:pPr>
          <a:r>
            <a:rPr lang="en-GB" sz="1600" b="1" dirty="0" smtClean="0"/>
            <a:t>Digital technologies </a:t>
          </a:r>
          <a:r>
            <a:rPr lang="en-GB" sz="1600" dirty="0" smtClean="0"/>
            <a:t>as enablers for small farms</a:t>
          </a:r>
          <a:endParaRPr lang="en-US" sz="1600" dirty="0"/>
        </a:p>
      </dgm:t>
    </dgm:pt>
    <dgm:pt modelId="{AEF3336D-38F2-4DA3-981B-63B411E301CB}" type="parTrans" cxnId="{7158D6ED-963E-4F05-BD51-869C77CC6D1A}">
      <dgm:prSet/>
      <dgm:spPr/>
      <dgm:t>
        <a:bodyPr/>
        <a:lstStyle/>
        <a:p>
          <a:endParaRPr lang="en-US"/>
        </a:p>
      </dgm:t>
    </dgm:pt>
    <dgm:pt modelId="{7D0918CB-4201-4B82-9CB6-E779CBE871F7}" type="sibTrans" cxnId="{7158D6ED-963E-4F05-BD51-869C77CC6D1A}">
      <dgm:prSet/>
      <dgm:spPr/>
      <dgm:t>
        <a:bodyPr/>
        <a:lstStyle/>
        <a:p>
          <a:endParaRPr lang="en-US"/>
        </a:p>
      </dgm:t>
    </dgm:pt>
    <dgm:pt modelId="{E3AB95C5-ECC7-4975-A6D4-7153890A4D5E}" type="pres">
      <dgm:prSet presAssocID="{B54AA7A4-D7AD-4304-90FD-2DFBF7086222}" presName="linear" presStyleCnt="0">
        <dgm:presLayoutVars>
          <dgm:dir/>
          <dgm:resizeHandles val="exact"/>
        </dgm:presLayoutVars>
      </dgm:prSet>
      <dgm:spPr/>
      <dgm:t>
        <a:bodyPr/>
        <a:lstStyle/>
        <a:p>
          <a:endParaRPr lang="en-US"/>
        </a:p>
      </dgm:t>
    </dgm:pt>
    <dgm:pt modelId="{92CBE815-083B-4191-9A50-B300855A839D}" type="pres">
      <dgm:prSet presAssocID="{57237D4C-3C3A-4739-B1DD-9F5AEBCA3467}" presName="comp" presStyleCnt="0"/>
      <dgm:spPr/>
    </dgm:pt>
    <dgm:pt modelId="{5A1C327A-FD88-45E1-9A85-E29373533EFA}" type="pres">
      <dgm:prSet presAssocID="{57237D4C-3C3A-4739-B1DD-9F5AEBCA3467}" presName="box" presStyleLbl="node1" presStyleIdx="0" presStyleCnt="3" custScaleY="46333" custLinFactNeighborX="-41686" custLinFactNeighborY="-4197"/>
      <dgm:spPr/>
      <dgm:t>
        <a:bodyPr/>
        <a:lstStyle/>
        <a:p>
          <a:endParaRPr lang="en-US"/>
        </a:p>
      </dgm:t>
    </dgm:pt>
    <dgm:pt modelId="{47B15CA1-1B6A-421E-A6BA-B4C2706718A3}" type="pres">
      <dgm:prSet presAssocID="{57237D4C-3C3A-4739-B1DD-9F5AEBCA3467}" presName="img" presStyleLbl="fgImgPlace1" presStyleIdx="0" presStyleCnt="3" custScaleX="81647" custScaleY="58010"/>
      <dgm:spPr>
        <a:blipFill rotWithShape="1">
          <a:blip xmlns:r="http://schemas.openxmlformats.org/officeDocument/2006/relationships" r:embed="rId1"/>
          <a:stretch>
            <a:fillRect/>
          </a:stretch>
        </a:blipFill>
      </dgm:spPr>
      <dgm:t>
        <a:bodyPr/>
        <a:lstStyle/>
        <a:p>
          <a:endParaRPr lang="en-US"/>
        </a:p>
      </dgm:t>
    </dgm:pt>
    <dgm:pt modelId="{FBCFF063-4889-42FB-82F0-CA1553552DC6}" type="pres">
      <dgm:prSet presAssocID="{57237D4C-3C3A-4739-B1DD-9F5AEBCA3467}" presName="text" presStyleLbl="node1" presStyleIdx="0" presStyleCnt="3">
        <dgm:presLayoutVars>
          <dgm:bulletEnabled val="1"/>
        </dgm:presLayoutVars>
      </dgm:prSet>
      <dgm:spPr/>
      <dgm:t>
        <a:bodyPr/>
        <a:lstStyle/>
        <a:p>
          <a:endParaRPr lang="en-US"/>
        </a:p>
      </dgm:t>
    </dgm:pt>
    <dgm:pt modelId="{964E96A9-8F2D-4D5A-8C02-D5736C5E9199}" type="pres">
      <dgm:prSet presAssocID="{746289FF-730C-4196-AD4E-990C324F3EEC}" presName="spacer" presStyleCnt="0"/>
      <dgm:spPr/>
    </dgm:pt>
    <dgm:pt modelId="{EA8B6172-942C-4207-868D-9A5737029030}" type="pres">
      <dgm:prSet presAssocID="{DF3FE8C2-534C-4C85-9203-3F2998C27CB2}" presName="comp" presStyleCnt="0"/>
      <dgm:spPr/>
    </dgm:pt>
    <dgm:pt modelId="{01578050-D901-4C74-9C17-9A2A33C1E013}" type="pres">
      <dgm:prSet presAssocID="{DF3FE8C2-534C-4C85-9203-3F2998C27CB2}" presName="box" presStyleLbl="node1" presStyleIdx="1" presStyleCnt="3" custScaleY="71944"/>
      <dgm:spPr/>
      <dgm:t>
        <a:bodyPr/>
        <a:lstStyle/>
        <a:p>
          <a:endParaRPr lang="en-US"/>
        </a:p>
      </dgm:t>
    </dgm:pt>
    <dgm:pt modelId="{53F95B5B-FC44-447E-A811-415BD2811901}" type="pres">
      <dgm:prSet presAssocID="{DF3FE8C2-534C-4C85-9203-3F2998C27CB2}" presName="img" presStyleLbl="fgImgPlace1" presStyleIdx="1" presStyleCnt="3" custScaleX="81647" custScaleY="79098">
        <dgm:style>
          <a:lnRef idx="2">
            <a:schemeClr val="accent5"/>
          </a:lnRef>
          <a:fillRef idx="1">
            <a:schemeClr val="lt1"/>
          </a:fillRef>
          <a:effectRef idx="0">
            <a:schemeClr val="accent5"/>
          </a:effectRef>
          <a:fontRef idx="minor">
            <a:schemeClr val="dk1"/>
          </a:fontRef>
        </dgm:style>
      </dgm:prSet>
      <dgm:spPr>
        <a:blipFill rotWithShape="1">
          <a:blip xmlns:r="http://schemas.openxmlformats.org/officeDocument/2006/relationships" r:embed="rId2"/>
          <a:stretch>
            <a:fillRect/>
          </a:stretch>
        </a:blipFill>
      </dgm:spPr>
      <dgm:t>
        <a:bodyPr/>
        <a:lstStyle/>
        <a:p>
          <a:endParaRPr lang="en-US"/>
        </a:p>
      </dgm:t>
    </dgm:pt>
    <dgm:pt modelId="{269B34DE-3AED-42A0-A49F-BFDDE1194838}" type="pres">
      <dgm:prSet presAssocID="{DF3FE8C2-534C-4C85-9203-3F2998C27CB2}" presName="text" presStyleLbl="node1" presStyleIdx="1" presStyleCnt="3">
        <dgm:presLayoutVars>
          <dgm:bulletEnabled val="1"/>
        </dgm:presLayoutVars>
      </dgm:prSet>
      <dgm:spPr/>
      <dgm:t>
        <a:bodyPr/>
        <a:lstStyle/>
        <a:p>
          <a:endParaRPr lang="en-US"/>
        </a:p>
      </dgm:t>
    </dgm:pt>
    <dgm:pt modelId="{DFCE143F-7C23-451C-8AE0-A83FA37A01BA}" type="pres">
      <dgm:prSet presAssocID="{9E6C0581-3D26-42A5-92B2-4D0AE1360D6E}" presName="spacer" presStyleCnt="0"/>
      <dgm:spPr/>
    </dgm:pt>
    <dgm:pt modelId="{BBF5EF6C-AB4B-424A-8D54-7FB40545EC5E}" type="pres">
      <dgm:prSet presAssocID="{78C0835E-5DD3-4A38-A020-C48F631FCDEC}" presName="comp" presStyleCnt="0"/>
      <dgm:spPr/>
    </dgm:pt>
    <dgm:pt modelId="{91B6B5AD-387A-48F0-99A7-1EC4102E7B24}" type="pres">
      <dgm:prSet presAssocID="{78C0835E-5DD3-4A38-A020-C48F631FCDEC}" presName="box" presStyleLbl="node1" presStyleIdx="2" presStyleCnt="3" custScaleY="63500"/>
      <dgm:spPr/>
      <dgm:t>
        <a:bodyPr/>
        <a:lstStyle/>
        <a:p>
          <a:endParaRPr lang="en-US"/>
        </a:p>
      </dgm:t>
    </dgm:pt>
    <dgm:pt modelId="{1AA131E8-C3E5-46D7-A8E9-DEC04E18D509}" type="pres">
      <dgm:prSet presAssocID="{78C0835E-5DD3-4A38-A020-C48F631FCDEC}" presName="img" presStyleLbl="fgImgPlace1" presStyleIdx="2" presStyleCnt="3" custScaleX="81647" custScaleY="63993"/>
      <dgm:spPr>
        <a:blipFill rotWithShape="1">
          <a:blip xmlns:r="http://schemas.openxmlformats.org/officeDocument/2006/relationships" r:embed="rId3"/>
          <a:stretch>
            <a:fillRect/>
          </a:stretch>
        </a:blipFill>
      </dgm:spPr>
      <dgm:t>
        <a:bodyPr/>
        <a:lstStyle/>
        <a:p>
          <a:endParaRPr lang="en-US"/>
        </a:p>
      </dgm:t>
    </dgm:pt>
    <dgm:pt modelId="{74BF98B1-79A9-4913-912B-5E8DB3E568DD}" type="pres">
      <dgm:prSet presAssocID="{78C0835E-5DD3-4A38-A020-C48F631FCDEC}" presName="text" presStyleLbl="node1" presStyleIdx="2" presStyleCnt="3">
        <dgm:presLayoutVars>
          <dgm:bulletEnabled val="1"/>
        </dgm:presLayoutVars>
      </dgm:prSet>
      <dgm:spPr/>
      <dgm:t>
        <a:bodyPr/>
        <a:lstStyle/>
        <a:p>
          <a:endParaRPr lang="en-US"/>
        </a:p>
      </dgm:t>
    </dgm:pt>
  </dgm:ptLst>
  <dgm:cxnLst>
    <dgm:cxn modelId="{BBC1568E-7D3F-43E5-B304-D8D29DAFF5AF}" srcId="{DF3FE8C2-534C-4C85-9203-3F2998C27CB2}" destId="{F7D4DD77-6061-4A3C-9A53-A5FEE5F0D942}" srcOrd="1" destOrd="0" parTransId="{3AE637B0-9692-4309-83DD-B855673A3EDE}" sibTransId="{F033790E-4FD6-4C86-A460-B17A90983D20}"/>
    <dgm:cxn modelId="{F44B955B-65D0-4DCE-A5CE-137E16342271}" type="presOf" srcId="{606BA474-3B38-45FD-AE4F-F069A5A8AB4B}" destId="{269B34DE-3AED-42A0-A49F-BFDDE1194838}" srcOrd="1" destOrd="1" presId="urn:microsoft.com/office/officeart/2005/8/layout/vList4"/>
    <dgm:cxn modelId="{EA7B4D4C-54E8-4DC4-A103-0FB7348141FF}" type="presOf" srcId="{7414C6DF-614D-421B-B967-0C8B89066F03}" destId="{74BF98B1-79A9-4913-912B-5E8DB3E568DD}" srcOrd="1" destOrd="3" presId="urn:microsoft.com/office/officeart/2005/8/layout/vList4"/>
    <dgm:cxn modelId="{F89D67AE-4D9D-4D24-BFA5-6D39C34773FF}" type="presOf" srcId="{78C0835E-5DD3-4A38-A020-C48F631FCDEC}" destId="{91B6B5AD-387A-48F0-99A7-1EC4102E7B24}" srcOrd="0" destOrd="0" presId="urn:microsoft.com/office/officeart/2005/8/layout/vList4"/>
    <dgm:cxn modelId="{587C05D0-55E2-4874-81EE-1BFF73290380}" srcId="{78C0835E-5DD3-4A38-A020-C48F631FCDEC}" destId="{E10BCB7F-77E9-41B4-979A-60DD464137F1}" srcOrd="1" destOrd="0" parTransId="{C9C209BC-8C0E-4955-8913-75D5A849091E}" sibTransId="{C974ECAC-F210-4121-A69C-E2D48835028E}"/>
    <dgm:cxn modelId="{306B966D-E06B-4430-80B1-53E107811A90}" srcId="{78C0835E-5DD3-4A38-A020-C48F631FCDEC}" destId="{E097F3DC-C136-4337-B08B-CCA569DD975B}" srcOrd="0" destOrd="0" parTransId="{78936541-C7D8-49AF-BF42-12D4DFF3E437}" sibTransId="{6DD1D1E9-A8CA-4AA2-A615-FE435C41DCD1}"/>
    <dgm:cxn modelId="{3C414600-657A-468F-BE1F-AFA5D3B596D9}" type="presOf" srcId="{BAB20B96-C284-43C6-9BD1-A853471542D4}" destId="{269B34DE-3AED-42A0-A49F-BFDDE1194838}" srcOrd="1" destOrd="3" presId="urn:microsoft.com/office/officeart/2005/8/layout/vList4"/>
    <dgm:cxn modelId="{4E5B165B-C25F-4606-9CD6-11C154EC2EF3}" type="presOf" srcId="{D305789B-CBDE-4CB3-B850-C0114D4179F0}" destId="{FBCFF063-4889-42FB-82F0-CA1553552DC6}" srcOrd="1" destOrd="1" presId="urn:microsoft.com/office/officeart/2005/8/layout/vList4"/>
    <dgm:cxn modelId="{6D5299D5-1DB6-45A3-892B-6265AA5065FE}" srcId="{DF3FE8C2-534C-4C85-9203-3F2998C27CB2}" destId="{606BA474-3B38-45FD-AE4F-F069A5A8AB4B}" srcOrd="0" destOrd="0" parTransId="{25AEA96A-1344-4BB0-B4BB-1A5634E56363}" sibTransId="{42447CD6-4F0C-4B35-8345-B8D19C3E1B53}"/>
    <dgm:cxn modelId="{348EDD86-0E2E-4966-A30F-488987B8FA3B}" type="presOf" srcId="{F7D4DD77-6061-4A3C-9A53-A5FEE5F0D942}" destId="{269B34DE-3AED-42A0-A49F-BFDDE1194838}" srcOrd="1" destOrd="2" presId="urn:microsoft.com/office/officeart/2005/8/layout/vList4"/>
    <dgm:cxn modelId="{D07A15AC-FE40-4502-9B94-844A36F3E2CB}" type="presOf" srcId="{57237D4C-3C3A-4739-B1DD-9F5AEBCA3467}" destId="{FBCFF063-4889-42FB-82F0-CA1553552DC6}" srcOrd="1" destOrd="0" presId="urn:microsoft.com/office/officeart/2005/8/layout/vList4"/>
    <dgm:cxn modelId="{91E50CC8-9A26-4F9F-B7F9-8DE726D3ED47}" type="presOf" srcId="{E10BCB7F-77E9-41B4-979A-60DD464137F1}" destId="{74BF98B1-79A9-4913-912B-5E8DB3E568DD}" srcOrd="1" destOrd="2" presId="urn:microsoft.com/office/officeart/2005/8/layout/vList4"/>
    <dgm:cxn modelId="{510E84B7-942B-4DAD-A346-0072F9894E29}" type="presOf" srcId="{579E38A7-1B2C-4C20-B5FB-0586EE03717F}" destId="{FBCFF063-4889-42FB-82F0-CA1553552DC6}" srcOrd="1" destOrd="2" presId="urn:microsoft.com/office/officeart/2005/8/layout/vList4"/>
    <dgm:cxn modelId="{1E6FF416-4751-4240-8EA5-D86A7633E0DA}" srcId="{57237D4C-3C3A-4739-B1DD-9F5AEBCA3467}" destId="{579E38A7-1B2C-4C20-B5FB-0586EE03717F}" srcOrd="1" destOrd="0" parTransId="{E6E9FBF0-4FF5-4EA9-AA32-BF4B1CEECF83}" sibTransId="{0A96549E-1737-4BAD-A22E-65C1F3793580}"/>
    <dgm:cxn modelId="{782BD94E-4BE0-4BF1-B0B6-F06AB8C00EA5}" type="presOf" srcId="{E097F3DC-C136-4337-B08B-CCA569DD975B}" destId="{74BF98B1-79A9-4913-912B-5E8DB3E568DD}" srcOrd="1" destOrd="1" presId="urn:microsoft.com/office/officeart/2005/8/layout/vList4"/>
    <dgm:cxn modelId="{30E1FDFC-C498-4C6C-B764-9E3CB2957E73}" type="presOf" srcId="{D305789B-CBDE-4CB3-B850-C0114D4179F0}" destId="{5A1C327A-FD88-45E1-9A85-E29373533EFA}" srcOrd="0" destOrd="1" presId="urn:microsoft.com/office/officeart/2005/8/layout/vList4"/>
    <dgm:cxn modelId="{2EB2B7FD-1467-4A25-A48C-125D0D4E97D1}" srcId="{B54AA7A4-D7AD-4304-90FD-2DFBF7086222}" destId="{78C0835E-5DD3-4A38-A020-C48F631FCDEC}" srcOrd="2" destOrd="0" parTransId="{0930279D-8921-450B-B9FB-45975280EA75}" sibTransId="{FD1009CF-CC62-4C60-945F-45C5ED86A8D1}"/>
    <dgm:cxn modelId="{CC391418-7D7C-40B9-B058-FD28D3DFEDC1}" type="presOf" srcId="{BAB20B96-C284-43C6-9BD1-A853471542D4}" destId="{01578050-D901-4C74-9C17-9A2A33C1E013}" srcOrd="0" destOrd="3" presId="urn:microsoft.com/office/officeart/2005/8/layout/vList4"/>
    <dgm:cxn modelId="{774F97B3-86F9-49C2-A40C-521CFBBF7B67}" type="presOf" srcId="{DF3FE8C2-534C-4C85-9203-3F2998C27CB2}" destId="{01578050-D901-4C74-9C17-9A2A33C1E013}" srcOrd="0" destOrd="0" presId="urn:microsoft.com/office/officeart/2005/8/layout/vList4"/>
    <dgm:cxn modelId="{4A161406-A6DC-4190-8141-6DA362733F3A}" type="presOf" srcId="{F7D4DD77-6061-4A3C-9A53-A5FEE5F0D942}" destId="{01578050-D901-4C74-9C17-9A2A33C1E013}" srcOrd="0" destOrd="2" presId="urn:microsoft.com/office/officeart/2005/8/layout/vList4"/>
    <dgm:cxn modelId="{17E45D83-06D9-4656-BCFE-AE3A58C47D3F}" type="presOf" srcId="{B54AA7A4-D7AD-4304-90FD-2DFBF7086222}" destId="{E3AB95C5-ECC7-4975-A6D4-7153890A4D5E}" srcOrd="0" destOrd="0" presId="urn:microsoft.com/office/officeart/2005/8/layout/vList4"/>
    <dgm:cxn modelId="{64BC2262-905E-483C-B54F-B83BD4FFB954}" srcId="{57237D4C-3C3A-4739-B1DD-9F5AEBCA3467}" destId="{D305789B-CBDE-4CB3-B850-C0114D4179F0}" srcOrd="0" destOrd="0" parTransId="{656A6AE8-D291-4ED6-9B60-023D07FC5EC7}" sibTransId="{C4F07DB2-3C32-4B25-8411-A2E6F0904707}"/>
    <dgm:cxn modelId="{62C2AE8E-CBE2-45D3-A53C-9F933D6C53A8}" type="presOf" srcId="{E10BCB7F-77E9-41B4-979A-60DD464137F1}" destId="{91B6B5AD-387A-48F0-99A7-1EC4102E7B24}" srcOrd="0" destOrd="2" presId="urn:microsoft.com/office/officeart/2005/8/layout/vList4"/>
    <dgm:cxn modelId="{AFC1A6D6-8750-4A3E-928A-1217E2ED040A}" srcId="{B54AA7A4-D7AD-4304-90FD-2DFBF7086222}" destId="{57237D4C-3C3A-4739-B1DD-9F5AEBCA3467}" srcOrd="0" destOrd="0" parTransId="{E0C341BF-251D-4F88-A2CC-20B178F564E3}" sibTransId="{746289FF-730C-4196-AD4E-990C324F3EEC}"/>
    <dgm:cxn modelId="{7D045CBF-CE08-446F-9CFE-F27444357200}" type="presOf" srcId="{E097F3DC-C136-4337-B08B-CCA569DD975B}" destId="{91B6B5AD-387A-48F0-99A7-1EC4102E7B24}" srcOrd="0" destOrd="1" presId="urn:microsoft.com/office/officeart/2005/8/layout/vList4"/>
    <dgm:cxn modelId="{D86EF249-37ED-4278-9E05-FE590033564A}" type="presOf" srcId="{579E38A7-1B2C-4C20-B5FB-0586EE03717F}" destId="{5A1C327A-FD88-45E1-9A85-E29373533EFA}" srcOrd="0" destOrd="2" presId="urn:microsoft.com/office/officeart/2005/8/layout/vList4"/>
    <dgm:cxn modelId="{BF8B5061-062E-4744-A84E-701D069CBA13}" type="presOf" srcId="{DF3FE8C2-534C-4C85-9203-3F2998C27CB2}" destId="{269B34DE-3AED-42A0-A49F-BFDDE1194838}" srcOrd="1" destOrd="0" presId="urn:microsoft.com/office/officeart/2005/8/layout/vList4"/>
    <dgm:cxn modelId="{DAF9D50A-3FBD-4AAD-BE36-E90B7C7E4F45}" srcId="{78C0835E-5DD3-4A38-A020-C48F631FCDEC}" destId="{7414C6DF-614D-421B-B967-0C8B89066F03}" srcOrd="2" destOrd="0" parTransId="{54A83423-2656-45E7-931A-77FD290BA8E2}" sibTransId="{2D2712F1-E113-49DF-A812-B4C3EE4D0A31}"/>
    <dgm:cxn modelId="{6A26880E-7D63-4683-8768-F1572C0773AF}" type="presOf" srcId="{606BA474-3B38-45FD-AE4F-F069A5A8AB4B}" destId="{01578050-D901-4C74-9C17-9A2A33C1E013}" srcOrd="0" destOrd="1" presId="urn:microsoft.com/office/officeart/2005/8/layout/vList4"/>
    <dgm:cxn modelId="{B0475D79-84D0-4C9B-ACCE-090AC33ADFA2}" srcId="{B54AA7A4-D7AD-4304-90FD-2DFBF7086222}" destId="{DF3FE8C2-534C-4C85-9203-3F2998C27CB2}" srcOrd="1" destOrd="0" parTransId="{32C64865-F086-481D-B9BF-EA8FE24390AA}" sibTransId="{9E6C0581-3D26-42A5-92B2-4D0AE1360D6E}"/>
    <dgm:cxn modelId="{B0AF9D70-0120-46A7-A788-F76C31B3329B}" type="presOf" srcId="{78C0835E-5DD3-4A38-A020-C48F631FCDEC}" destId="{74BF98B1-79A9-4913-912B-5E8DB3E568DD}" srcOrd="1" destOrd="0" presId="urn:microsoft.com/office/officeart/2005/8/layout/vList4"/>
    <dgm:cxn modelId="{89500B88-FCC9-4070-9606-F9347FB719F2}" type="presOf" srcId="{7414C6DF-614D-421B-B967-0C8B89066F03}" destId="{91B6B5AD-387A-48F0-99A7-1EC4102E7B24}" srcOrd="0" destOrd="3" presId="urn:microsoft.com/office/officeart/2005/8/layout/vList4"/>
    <dgm:cxn modelId="{72D92863-0D04-43C9-A89B-7158092F3047}" type="presOf" srcId="{57237D4C-3C3A-4739-B1DD-9F5AEBCA3467}" destId="{5A1C327A-FD88-45E1-9A85-E29373533EFA}" srcOrd="0" destOrd="0" presId="urn:microsoft.com/office/officeart/2005/8/layout/vList4"/>
    <dgm:cxn modelId="{7158D6ED-963E-4F05-BD51-869C77CC6D1A}" srcId="{DF3FE8C2-534C-4C85-9203-3F2998C27CB2}" destId="{BAB20B96-C284-43C6-9BD1-A853471542D4}" srcOrd="2" destOrd="0" parTransId="{AEF3336D-38F2-4DA3-981B-63B411E301CB}" sibTransId="{7D0918CB-4201-4B82-9CB6-E779CBE871F7}"/>
    <dgm:cxn modelId="{B4B7161B-E9BE-4E92-9DDE-A9A07853D39F}" type="presParOf" srcId="{E3AB95C5-ECC7-4975-A6D4-7153890A4D5E}" destId="{92CBE815-083B-4191-9A50-B300855A839D}" srcOrd="0" destOrd="0" presId="urn:microsoft.com/office/officeart/2005/8/layout/vList4"/>
    <dgm:cxn modelId="{FF9B2418-3896-4D0B-BE18-CD5422BD293A}" type="presParOf" srcId="{92CBE815-083B-4191-9A50-B300855A839D}" destId="{5A1C327A-FD88-45E1-9A85-E29373533EFA}" srcOrd="0" destOrd="0" presId="urn:microsoft.com/office/officeart/2005/8/layout/vList4"/>
    <dgm:cxn modelId="{7FE4EF3E-76D1-4671-B69A-C92F97CA1D23}" type="presParOf" srcId="{92CBE815-083B-4191-9A50-B300855A839D}" destId="{47B15CA1-1B6A-421E-A6BA-B4C2706718A3}" srcOrd="1" destOrd="0" presId="urn:microsoft.com/office/officeart/2005/8/layout/vList4"/>
    <dgm:cxn modelId="{79A176E9-28F9-417D-9E38-5365DED59535}" type="presParOf" srcId="{92CBE815-083B-4191-9A50-B300855A839D}" destId="{FBCFF063-4889-42FB-82F0-CA1553552DC6}" srcOrd="2" destOrd="0" presId="urn:microsoft.com/office/officeart/2005/8/layout/vList4"/>
    <dgm:cxn modelId="{F3447EA7-97CB-4E2F-823D-B68CF593C889}" type="presParOf" srcId="{E3AB95C5-ECC7-4975-A6D4-7153890A4D5E}" destId="{964E96A9-8F2D-4D5A-8C02-D5736C5E9199}" srcOrd="1" destOrd="0" presId="urn:microsoft.com/office/officeart/2005/8/layout/vList4"/>
    <dgm:cxn modelId="{5D340636-543C-441D-8E95-042DA7A99672}" type="presParOf" srcId="{E3AB95C5-ECC7-4975-A6D4-7153890A4D5E}" destId="{EA8B6172-942C-4207-868D-9A5737029030}" srcOrd="2" destOrd="0" presId="urn:microsoft.com/office/officeart/2005/8/layout/vList4"/>
    <dgm:cxn modelId="{516D3C02-B3ED-4130-BD40-BF6386DCECEB}" type="presParOf" srcId="{EA8B6172-942C-4207-868D-9A5737029030}" destId="{01578050-D901-4C74-9C17-9A2A33C1E013}" srcOrd="0" destOrd="0" presId="urn:microsoft.com/office/officeart/2005/8/layout/vList4"/>
    <dgm:cxn modelId="{DCA9BB20-742D-4673-AA02-F2F2247B16B5}" type="presParOf" srcId="{EA8B6172-942C-4207-868D-9A5737029030}" destId="{53F95B5B-FC44-447E-A811-415BD2811901}" srcOrd="1" destOrd="0" presId="urn:microsoft.com/office/officeart/2005/8/layout/vList4"/>
    <dgm:cxn modelId="{419E418E-33E8-495F-9A6B-9EDC5BAA88BD}" type="presParOf" srcId="{EA8B6172-942C-4207-868D-9A5737029030}" destId="{269B34DE-3AED-42A0-A49F-BFDDE1194838}" srcOrd="2" destOrd="0" presId="urn:microsoft.com/office/officeart/2005/8/layout/vList4"/>
    <dgm:cxn modelId="{11E4DC0F-6E2E-413D-AEA4-A1C3A426633D}" type="presParOf" srcId="{E3AB95C5-ECC7-4975-A6D4-7153890A4D5E}" destId="{DFCE143F-7C23-451C-8AE0-A83FA37A01BA}" srcOrd="3" destOrd="0" presId="urn:microsoft.com/office/officeart/2005/8/layout/vList4"/>
    <dgm:cxn modelId="{7EAA1525-CAE3-44A7-B2D0-87DAD658A6BB}" type="presParOf" srcId="{E3AB95C5-ECC7-4975-A6D4-7153890A4D5E}" destId="{BBF5EF6C-AB4B-424A-8D54-7FB40545EC5E}" srcOrd="4" destOrd="0" presId="urn:microsoft.com/office/officeart/2005/8/layout/vList4"/>
    <dgm:cxn modelId="{4516B3AF-EBA7-4C98-97CF-5EC52F538A0C}" type="presParOf" srcId="{BBF5EF6C-AB4B-424A-8D54-7FB40545EC5E}" destId="{91B6B5AD-387A-48F0-99A7-1EC4102E7B24}" srcOrd="0" destOrd="0" presId="urn:microsoft.com/office/officeart/2005/8/layout/vList4"/>
    <dgm:cxn modelId="{71ED3690-E873-4DEE-ABD9-6E9BDAE0C580}" type="presParOf" srcId="{BBF5EF6C-AB4B-424A-8D54-7FB40545EC5E}" destId="{1AA131E8-C3E5-46D7-A8E9-DEC04E18D509}" srcOrd="1" destOrd="0" presId="urn:microsoft.com/office/officeart/2005/8/layout/vList4"/>
    <dgm:cxn modelId="{A93C09D2-2E68-4609-821D-C3031C655CA8}" type="presParOf" srcId="{BBF5EF6C-AB4B-424A-8D54-7FB40545EC5E}" destId="{74BF98B1-79A9-4913-912B-5E8DB3E568D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4AA7A4-D7AD-4304-90FD-2DFBF7086222}" type="doc">
      <dgm:prSet loTypeId="urn:microsoft.com/office/officeart/2005/8/layout/vList4" loCatId="list" qsTypeId="urn:microsoft.com/office/officeart/2005/8/quickstyle/simple1" qsCatId="simple" csTypeId="urn:microsoft.com/office/officeart/2005/8/colors/accent6_1" csCatId="accent6" phldr="1"/>
      <dgm:spPr/>
      <dgm:t>
        <a:bodyPr/>
        <a:lstStyle/>
        <a:p>
          <a:endParaRPr lang="en-US"/>
        </a:p>
      </dgm:t>
    </dgm:pt>
    <dgm:pt modelId="{57237D4C-3C3A-4739-B1DD-9F5AEBCA3467}">
      <dgm:prSet phldrT="[Text]" custT="1">
        <dgm:style>
          <a:lnRef idx="2">
            <a:schemeClr val="accent1"/>
          </a:lnRef>
          <a:fillRef idx="1">
            <a:schemeClr val="lt1"/>
          </a:fillRef>
          <a:effectRef idx="0">
            <a:schemeClr val="accent1"/>
          </a:effectRef>
          <a:fontRef idx="minor">
            <a:schemeClr val="dk1"/>
          </a:fontRef>
        </dgm:style>
      </dgm:prSet>
      <dgm:spPr>
        <a:ln w="28575"/>
      </dgm:spPr>
      <dgm:t>
        <a:bodyPr/>
        <a:lstStyle/>
        <a:p>
          <a:pPr>
            <a:spcBef>
              <a:spcPct val="0"/>
            </a:spcBef>
            <a:spcAft>
              <a:spcPct val="35000"/>
            </a:spcAft>
          </a:pPr>
          <a:r>
            <a:rPr lang="en-IE" sz="1800" dirty="0" smtClean="0">
              <a:solidFill>
                <a:schemeClr val="accent3">
                  <a:lumMod val="75000"/>
                </a:schemeClr>
              </a:solidFill>
            </a:rPr>
            <a:t>Destination 4 </a:t>
          </a:r>
          <a:r>
            <a:rPr lang="en-US" sz="1800" dirty="0" smtClean="0"/>
            <a:t>Clean environment and zero pollution </a:t>
          </a:r>
          <a:endParaRPr lang="en-US" sz="1800" dirty="0"/>
        </a:p>
      </dgm:t>
    </dgm:pt>
    <dgm:pt modelId="{E0C341BF-251D-4F88-A2CC-20B178F564E3}" type="parTrans" cxnId="{AFC1A6D6-8750-4A3E-928A-1217E2ED040A}">
      <dgm:prSet/>
      <dgm:spPr/>
      <dgm:t>
        <a:bodyPr/>
        <a:lstStyle/>
        <a:p>
          <a:endParaRPr lang="en-US" sz="1800"/>
        </a:p>
      </dgm:t>
    </dgm:pt>
    <dgm:pt modelId="{746289FF-730C-4196-AD4E-990C324F3EEC}" type="sibTrans" cxnId="{AFC1A6D6-8750-4A3E-928A-1217E2ED040A}">
      <dgm:prSet/>
      <dgm:spPr/>
      <dgm:t>
        <a:bodyPr/>
        <a:lstStyle/>
        <a:p>
          <a:endParaRPr lang="en-US" sz="1800"/>
        </a:p>
      </dgm:t>
    </dgm:pt>
    <dgm:pt modelId="{1603F508-B466-4187-8190-C0B6F3367B2A}">
      <dgm:prSet phldrT="[Text]" custT="1">
        <dgm:style>
          <a:lnRef idx="2">
            <a:schemeClr val="accent1"/>
          </a:lnRef>
          <a:fillRef idx="1">
            <a:schemeClr val="lt1"/>
          </a:fillRef>
          <a:effectRef idx="0">
            <a:schemeClr val="accent1"/>
          </a:effectRef>
          <a:fontRef idx="minor">
            <a:schemeClr val="dk1"/>
          </a:fontRef>
        </dgm:style>
      </dgm:prSet>
      <dgm:spPr>
        <a:ln w="28575"/>
      </dgm:spPr>
      <dgm:t>
        <a:bodyPr/>
        <a:lstStyle/>
        <a:p>
          <a:pPr>
            <a:spcBef>
              <a:spcPts val="600"/>
            </a:spcBef>
            <a:spcAft>
              <a:spcPts val="600"/>
            </a:spcAft>
          </a:pPr>
          <a:r>
            <a:rPr lang="en-US" sz="1600" dirty="0" smtClean="0"/>
            <a:t>Optimization of </a:t>
          </a:r>
          <a:r>
            <a:rPr lang="en-US" sz="1600" b="1" dirty="0" smtClean="0"/>
            <a:t>nutrient budget </a:t>
          </a:r>
          <a:r>
            <a:rPr lang="en-US" sz="1600" dirty="0" smtClean="0"/>
            <a:t>in agriculture and enhancing </a:t>
          </a:r>
          <a:r>
            <a:rPr lang="en-US" sz="1600" b="1" dirty="0" smtClean="0"/>
            <a:t>nature-based solutions </a:t>
          </a:r>
          <a:r>
            <a:rPr lang="en-US" sz="1600" dirty="0" smtClean="0"/>
            <a:t>for nutrient management</a:t>
          </a:r>
          <a:endParaRPr lang="en-US" sz="1600" dirty="0"/>
        </a:p>
      </dgm:t>
    </dgm:pt>
    <dgm:pt modelId="{C2051C5F-6799-4CA4-8410-346126A10445}" type="parTrans" cxnId="{BFE32DCE-FB33-46A0-AEBC-EB946CCE6A8A}">
      <dgm:prSet/>
      <dgm:spPr/>
      <dgm:t>
        <a:bodyPr/>
        <a:lstStyle/>
        <a:p>
          <a:endParaRPr lang="en-US" sz="1800"/>
        </a:p>
      </dgm:t>
    </dgm:pt>
    <dgm:pt modelId="{80BB642E-A1F0-417D-A15C-3986D37871DE}" type="sibTrans" cxnId="{BFE32DCE-FB33-46A0-AEBC-EB946CCE6A8A}">
      <dgm:prSet/>
      <dgm:spPr/>
      <dgm:t>
        <a:bodyPr/>
        <a:lstStyle/>
        <a:p>
          <a:endParaRPr lang="en-US" sz="1800"/>
        </a:p>
      </dgm:t>
    </dgm:pt>
    <dgm:pt modelId="{DF3FE8C2-534C-4C85-9203-3F2998C27CB2}">
      <dgm:prSet phldrT="[Text]" custT="1">
        <dgm:style>
          <a:lnRef idx="2">
            <a:schemeClr val="accent4"/>
          </a:lnRef>
          <a:fillRef idx="1">
            <a:schemeClr val="lt1"/>
          </a:fillRef>
          <a:effectRef idx="0">
            <a:schemeClr val="accent4"/>
          </a:effectRef>
          <a:fontRef idx="minor">
            <a:schemeClr val="dk1"/>
          </a:fontRef>
        </dgm:style>
      </dgm:prSet>
      <dgm:spPr>
        <a:ln w="28575"/>
      </dgm:spPr>
      <dgm:t>
        <a:bodyPr/>
        <a:lstStyle/>
        <a:p>
          <a:pPr>
            <a:spcBef>
              <a:spcPct val="0"/>
            </a:spcBef>
            <a:spcAft>
              <a:spcPct val="35000"/>
            </a:spcAft>
          </a:pPr>
          <a:r>
            <a:rPr lang="en-IE" sz="1800" dirty="0" smtClean="0">
              <a:solidFill>
                <a:schemeClr val="accent4"/>
              </a:solidFill>
            </a:rPr>
            <a:t>Destination 5 </a:t>
          </a:r>
          <a:r>
            <a:rPr lang="en-US" sz="1800" dirty="0" smtClean="0"/>
            <a:t>Land, oceans and water for climate action </a:t>
          </a:r>
          <a:endParaRPr lang="en-US" sz="1800" dirty="0"/>
        </a:p>
      </dgm:t>
    </dgm:pt>
    <dgm:pt modelId="{32C64865-F086-481D-B9BF-EA8FE24390AA}" type="parTrans" cxnId="{B0475D79-84D0-4C9B-ACCE-090AC33ADFA2}">
      <dgm:prSet/>
      <dgm:spPr/>
      <dgm:t>
        <a:bodyPr/>
        <a:lstStyle/>
        <a:p>
          <a:endParaRPr lang="en-US" sz="1800"/>
        </a:p>
      </dgm:t>
    </dgm:pt>
    <dgm:pt modelId="{9E6C0581-3D26-42A5-92B2-4D0AE1360D6E}" type="sibTrans" cxnId="{B0475D79-84D0-4C9B-ACCE-090AC33ADFA2}">
      <dgm:prSet/>
      <dgm:spPr/>
      <dgm:t>
        <a:bodyPr/>
        <a:lstStyle/>
        <a:p>
          <a:endParaRPr lang="en-US" sz="1800"/>
        </a:p>
      </dgm:t>
    </dgm:pt>
    <dgm:pt modelId="{606BA474-3B38-45FD-AE4F-F069A5A8AB4B}">
      <dgm:prSet phldrT="[Text]" custT="1">
        <dgm:style>
          <a:lnRef idx="2">
            <a:schemeClr val="accent4"/>
          </a:lnRef>
          <a:fillRef idx="1">
            <a:schemeClr val="lt1"/>
          </a:fillRef>
          <a:effectRef idx="0">
            <a:schemeClr val="accent4"/>
          </a:effectRef>
          <a:fontRef idx="minor">
            <a:schemeClr val="dk1"/>
          </a:fontRef>
        </dgm:style>
      </dgm:prSet>
      <dgm:spPr>
        <a:ln w="28575"/>
      </dgm:spPr>
      <dgm:t>
        <a:bodyPr/>
        <a:lstStyle/>
        <a:p>
          <a:pPr>
            <a:spcBef>
              <a:spcPts val="600"/>
            </a:spcBef>
            <a:spcAft>
              <a:spcPts val="600"/>
            </a:spcAft>
          </a:pPr>
          <a:r>
            <a:rPr lang="en-GB" sz="1600" b="1" dirty="0" smtClean="0"/>
            <a:t>Demonstration</a:t>
          </a:r>
          <a:r>
            <a:rPr lang="en-GB" sz="1600" b="0" dirty="0" smtClean="0"/>
            <a:t> network </a:t>
          </a:r>
          <a:r>
            <a:rPr lang="en-GB" sz="1600" dirty="0" smtClean="0"/>
            <a:t>on </a:t>
          </a:r>
          <a:r>
            <a:rPr lang="en-GB" sz="1600" b="1" dirty="0" smtClean="0"/>
            <a:t>climate-smart farming</a:t>
          </a:r>
          <a:endParaRPr lang="en-US" sz="1600" b="1" dirty="0"/>
        </a:p>
      </dgm:t>
    </dgm:pt>
    <dgm:pt modelId="{25AEA96A-1344-4BB0-B4BB-1A5634E56363}" type="parTrans" cxnId="{6D5299D5-1DB6-45A3-892B-6265AA5065FE}">
      <dgm:prSet/>
      <dgm:spPr/>
      <dgm:t>
        <a:bodyPr/>
        <a:lstStyle/>
        <a:p>
          <a:endParaRPr lang="en-US" sz="1800"/>
        </a:p>
      </dgm:t>
    </dgm:pt>
    <dgm:pt modelId="{42447CD6-4F0C-4B35-8345-B8D19C3E1B53}" type="sibTrans" cxnId="{6D5299D5-1DB6-45A3-892B-6265AA5065FE}">
      <dgm:prSet/>
      <dgm:spPr/>
      <dgm:t>
        <a:bodyPr/>
        <a:lstStyle/>
        <a:p>
          <a:endParaRPr lang="en-US" sz="1800"/>
        </a:p>
      </dgm:t>
    </dgm:pt>
    <dgm:pt modelId="{78C0835E-5DD3-4A38-A020-C48F631FCDEC}">
      <dgm:prSet phldrT="[Text]" custT="1">
        <dgm:style>
          <a:lnRef idx="2">
            <a:schemeClr val="accent2"/>
          </a:lnRef>
          <a:fillRef idx="1">
            <a:schemeClr val="lt1"/>
          </a:fillRef>
          <a:effectRef idx="0">
            <a:schemeClr val="accent2"/>
          </a:effectRef>
          <a:fontRef idx="minor">
            <a:schemeClr val="dk1"/>
          </a:fontRef>
        </dgm:style>
      </dgm:prSet>
      <dgm:spPr>
        <a:ln w="28575">
          <a:solidFill>
            <a:schemeClr val="bg2">
              <a:lumMod val="90000"/>
            </a:schemeClr>
          </a:solidFill>
        </a:ln>
      </dgm:spPr>
      <dgm:t>
        <a:bodyPr anchor="ctr"/>
        <a:lstStyle/>
        <a:p>
          <a:pPr>
            <a:spcBef>
              <a:spcPct val="0"/>
            </a:spcBef>
            <a:spcAft>
              <a:spcPct val="35000"/>
            </a:spcAft>
          </a:pPr>
          <a:r>
            <a:rPr lang="en-IE" sz="1800" dirty="0" smtClean="0">
              <a:solidFill>
                <a:schemeClr val="bg2">
                  <a:lumMod val="75000"/>
                </a:schemeClr>
              </a:solidFill>
            </a:rPr>
            <a:t>Destination 6 </a:t>
          </a:r>
          <a:r>
            <a:rPr lang="en-US" sz="1800" dirty="0" smtClean="0"/>
            <a:t>Resilient, inclusive, healthy and green rural communities </a:t>
          </a:r>
          <a:endParaRPr lang="en-US" sz="1800" dirty="0"/>
        </a:p>
      </dgm:t>
    </dgm:pt>
    <dgm:pt modelId="{0930279D-8921-450B-B9FB-45975280EA75}" type="parTrans" cxnId="{2EB2B7FD-1467-4A25-A48C-125D0D4E97D1}">
      <dgm:prSet/>
      <dgm:spPr/>
      <dgm:t>
        <a:bodyPr/>
        <a:lstStyle/>
        <a:p>
          <a:endParaRPr lang="en-US" sz="1800"/>
        </a:p>
      </dgm:t>
    </dgm:pt>
    <dgm:pt modelId="{FD1009CF-CC62-4C60-945F-45C5ED86A8D1}" type="sibTrans" cxnId="{2EB2B7FD-1467-4A25-A48C-125D0D4E97D1}">
      <dgm:prSet/>
      <dgm:spPr/>
      <dgm:t>
        <a:bodyPr/>
        <a:lstStyle/>
        <a:p>
          <a:endParaRPr lang="en-US" sz="1800"/>
        </a:p>
      </dgm:t>
    </dgm:pt>
    <dgm:pt modelId="{34327060-F894-4492-B3D9-65F3DBC8A792}">
      <dgm:prSet phldrT="[Text]" custT="1">
        <dgm:style>
          <a:lnRef idx="2">
            <a:schemeClr val="accent4"/>
          </a:lnRef>
          <a:fillRef idx="1">
            <a:schemeClr val="lt1"/>
          </a:fillRef>
          <a:effectRef idx="0">
            <a:schemeClr val="accent4"/>
          </a:effectRef>
          <a:fontRef idx="minor">
            <a:schemeClr val="dk1"/>
          </a:fontRef>
        </dgm:style>
      </dgm:prSet>
      <dgm:spPr>
        <a:ln w="28575"/>
      </dgm:spPr>
      <dgm:t>
        <a:bodyPr/>
        <a:lstStyle/>
        <a:p>
          <a:pPr>
            <a:spcBef>
              <a:spcPts val="600"/>
            </a:spcBef>
            <a:spcAft>
              <a:spcPts val="600"/>
            </a:spcAft>
          </a:pPr>
          <a:r>
            <a:rPr lang="en-GB" sz="1600" b="1" dirty="0" smtClean="0"/>
            <a:t>Observatories</a:t>
          </a:r>
          <a:r>
            <a:rPr lang="en-GB" sz="1600" dirty="0" smtClean="0"/>
            <a:t> on climate change impacts on and </a:t>
          </a:r>
          <a:r>
            <a:rPr lang="en-GB" sz="1600" b="1" dirty="0" smtClean="0"/>
            <a:t>enhancing resilience </a:t>
          </a:r>
          <a:r>
            <a:rPr lang="en-GB" sz="1600" dirty="0" smtClean="0"/>
            <a:t>of agriculture and of forestry</a:t>
          </a:r>
          <a:endParaRPr lang="en-US" sz="1600" dirty="0"/>
        </a:p>
      </dgm:t>
    </dgm:pt>
    <dgm:pt modelId="{144B9634-48E3-48A1-8630-2309DC586716}" type="parTrans" cxnId="{62AC6D5F-44BF-4BF4-98C9-B6E8FEE9B433}">
      <dgm:prSet/>
      <dgm:spPr/>
      <dgm:t>
        <a:bodyPr/>
        <a:lstStyle/>
        <a:p>
          <a:endParaRPr lang="en-US"/>
        </a:p>
      </dgm:t>
    </dgm:pt>
    <dgm:pt modelId="{6DA3DA07-5E8F-411D-AC08-AD97C8032FD9}" type="sibTrans" cxnId="{62AC6D5F-44BF-4BF4-98C9-B6E8FEE9B433}">
      <dgm:prSet/>
      <dgm:spPr/>
      <dgm:t>
        <a:bodyPr/>
        <a:lstStyle/>
        <a:p>
          <a:endParaRPr lang="en-US"/>
        </a:p>
      </dgm:t>
    </dgm:pt>
    <dgm:pt modelId="{7414C6DF-614D-421B-B967-0C8B89066F03}">
      <dgm:prSet custT="1">
        <dgm:style>
          <a:lnRef idx="2">
            <a:schemeClr val="accent2"/>
          </a:lnRef>
          <a:fillRef idx="1">
            <a:schemeClr val="lt1"/>
          </a:fillRef>
          <a:effectRef idx="0">
            <a:schemeClr val="accent2"/>
          </a:effectRef>
          <a:fontRef idx="minor">
            <a:schemeClr val="dk1"/>
          </a:fontRef>
        </dgm:style>
      </dgm:prSet>
      <dgm:spPr>
        <a:ln w="28575">
          <a:solidFill>
            <a:schemeClr val="bg2">
              <a:lumMod val="90000"/>
            </a:schemeClr>
          </a:solidFill>
        </a:ln>
      </dgm:spPr>
      <dgm:t>
        <a:bodyPr anchor="ctr"/>
        <a:lstStyle/>
        <a:p>
          <a:pPr>
            <a:spcBef>
              <a:spcPts val="600"/>
            </a:spcBef>
            <a:spcAft>
              <a:spcPts val="600"/>
            </a:spcAft>
          </a:pPr>
          <a:r>
            <a:rPr lang="en-US" sz="1600" dirty="0" smtClean="0"/>
            <a:t>Strengthening </a:t>
          </a:r>
          <a:r>
            <a:rPr lang="en-US" sz="1600" b="1" dirty="0" smtClean="0"/>
            <a:t>evidence for tailored policies </a:t>
          </a:r>
          <a:r>
            <a:rPr lang="en-US" sz="1600" dirty="0" smtClean="0"/>
            <a:t>enhancing rural communities’ contribution to ecological, digital and social transitions</a:t>
          </a:r>
          <a:endParaRPr lang="en-US" sz="1600" dirty="0"/>
        </a:p>
      </dgm:t>
    </dgm:pt>
    <dgm:pt modelId="{54A83423-2656-45E7-931A-77FD290BA8E2}" type="parTrans" cxnId="{DAF9D50A-3FBD-4AAD-BE36-E90B7C7E4F45}">
      <dgm:prSet/>
      <dgm:spPr/>
      <dgm:t>
        <a:bodyPr/>
        <a:lstStyle/>
        <a:p>
          <a:endParaRPr lang="en-US"/>
        </a:p>
      </dgm:t>
    </dgm:pt>
    <dgm:pt modelId="{2D2712F1-E113-49DF-A812-B4C3EE4D0A31}" type="sibTrans" cxnId="{DAF9D50A-3FBD-4AAD-BE36-E90B7C7E4F45}">
      <dgm:prSet/>
      <dgm:spPr/>
      <dgm:t>
        <a:bodyPr/>
        <a:lstStyle/>
        <a:p>
          <a:endParaRPr lang="en-US"/>
        </a:p>
      </dgm:t>
    </dgm:pt>
    <dgm:pt modelId="{92F1248F-BF12-458E-A543-6AB184A27FAC}">
      <dgm:prSet phldrT="[Text]" custT="1">
        <dgm:style>
          <a:lnRef idx="2">
            <a:schemeClr val="accent4"/>
          </a:lnRef>
          <a:fillRef idx="1">
            <a:schemeClr val="lt1"/>
          </a:fillRef>
          <a:effectRef idx="0">
            <a:schemeClr val="accent4"/>
          </a:effectRef>
          <a:fontRef idx="minor">
            <a:schemeClr val="dk1"/>
          </a:fontRef>
        </dgm:style>
      </dgm:prSet>
      <dgm:spPr>
        <a:ln w="28575"/>
      </dgm:spPr>
      <dgm:t>
        <a:bodyPr/>
        <a:lstStyle/>
        <a:p>
          <a:pPr>
            <a:spcBef>
              <a:spcPts val="600"/>
            </a:spcBef>
            <a:spcAft>
              <a:spcPts val="600"/>
            </a:spcAft>
          </a:pPr>
          <a:r>
            <a:rPr lang="en-US" sz="1600" b="1" dirty="0" smtClean="0"/>
            <a:t>Unlocking the potential of </a:t>
          </a:r>
          <a:r>
            <a:rPr lang="en-US" sz="1600" b="1" dirty="0" err="1" smtClean="0"/>
            <a:t>agroecological</a:t>
          </a:r>
          <a:r>
            <a:rPr lang="en-US" sz="1600" b="1" dirty="0" smtClean="0"/>
            <a:t> approaches</a:t>
          </a:r>
          <a:r>
            <a:rPr lang="en-US" sz="1600" dirty="0" smtClean="0"/>
            <a:t>, including </a:t>
          </a:r>
          <a:r>
            <a:rPr lang="en-US" sz="1600" b="1" dirty="0" smtClean="0"/>
            <a:t>agroforestry</a:t>
          </a:r>
          <a:r>
            <a:rPr lang="en-US" sz="1600" dirty="0" smtClean="0"/>
            <a:t>, to climate action</a:t>
          </a:r>
          <a:endParaRPr lang="en-US" sz="1600" dirty="0"/>
        </a:p>
      </dgm:t>
    </dgm:pt>
    <dgm:pt modelId="{84261648-302B-41DB-A06B-CA55F1904480}" type="parTrans" cxnId="{6EFB5DD0-2923-4BD1-99B6-369DA2E56CB0}">
      <dgm:prSet/>
      <dgm:spPr/>
      <dgm:t>
        <a:bodyPr/>
        <a:lstStyle/>
        <a:p>
          <a:endParaRPr lang="en-US"/>
        </a:p>
      </dgm:t>
    </dgm:pt>
    <dgm:pt modelId="{FCA5A8EE-B8B5-4D4F-850D-7DAFB875E06A}" type="sibTrans" cxnId="{6EFB5DD0-2923-4BD1-99B6-369DA2E56CB0}">
      <dgm:prSet/>
      <dgm:spPr/>
      <dgm:t>
        <a:bodyPr/>
        <a:lstStyle/>
        <a:p>
          <a:endParaRPr lang="en-US"/>
        </a:p>
      </dgm:t>
    </dgm:pt>
    <dgm:pt modelId="{3B569F70-E7AD-42B5-A0BB-4AFADD76F09C}">
      <dgm:prSet custT="1">
        <dgm:style>
          <a:lnRef idx="2">
            <a:schemeClr val="accent2"/>
          </a:lnRef>
          <a:fillRef idx="1">
            <a:schemeClr val="lt1"/>
          </a:fillRef>
          <a:effectRef idx="0">
            <a:schemeClr val="accent2"/>
          </a:effectRef>
          <a:fontRef idx="minor">
            <a:schemeClr val="dk1"/>
          </a:fontRef>
        </dgm:style>
      </dgm:prSet>
      <dgm:spPr>
        <a:ln w="28575">
          <a:solidFill>
            <a:schemeClr val="bg2">
              <a:lumMod val="90000"/>
            </a:schemeClr>
          </a:solidFill>
        </a:ln>
      </dgm:spPr>
      <dgm:t>
        <a:bodyPr anchor="ctr"/>
        <a:lstStyle/>
        <a:p>
          <a:pPr>
            <a:spcBef>
              <a:spcPts val="600"/>
            </a:spcBef>
            <a:spcAft>
              <a:spcPts val="600"/>
            </a:spcAft>
          </a:pPr>
          <a:r>
            <a:rPr lang="en-US" sz="1600" b="1" dirty="0" smtClean="0"/>
            <a:t>Smart solutions for smart rural communities</a:t>
          </a:r>
          <a:endParaRPr lang="en-US" sz="1600" dirty="0"/>
        </a:p>
      </dgm:t>
    </dgm:pt>
    <dgm:pt modelId="{1AADAE68-2C23-4472-939F-2AC60200C4AC}" type="parTrans" cxnId="{A5FB1DA2-43A2-44D6-A318-93F09D120D87}">
      <dgm:prSet/>
      <dgm:spPr/>
      <dgm:t>
        <a:bodyPr/>
        <a:lstStyle/>
        <a:p>
          <a:endParaRPr lang="en-US"/>
        </a:p>
      </dgm:t>
    </dgm:pt>
    <dgm:pt modelId="{9F88CA3F-66DA-443C-BB1D-8F14954E3B6C}" type="sibTrans" cxnId="{A5FB1DA2-43A2-44D6-A318-93F09D120D87}">
      <dgm:prSet/>
      <dgm:spPr/>
      <dgm:t>
        <a:bodyPr/>
        <a:lstStyle/>
        <a:p>
          <a:endParaRPr lang="en-US"/>
        </a:p>
      </dgm:t>
    </dgm:pt>
    <dgm:pt modelId="{E3AB95C5-ECC7-4975-A6D4-7153890A4D5E}" type="pres">
      <dgm:prSet presAssocID="{B54AA7A4-D7AD-4304-90FD-2DFBF7086222}" presName="linear" presStyleCnt="0">
        <dgm:presLayoutVars>
          <dgm:dir/>
          <dgm:resizeHandles val="exact"/>
        </dgm:presLayoutVars>
      </dgm:prSet>
      <dgm:spPr/>
      <dgm:t>
        <a:bodyPr/>
        <a:lstStyle/>
        <a:p>
          <a:endParaRPr lang="en-US"/>
        </a:p>
      </dgm:t>
    </dgm:pt>
    <dgm:pt modelId="{92CBE815-083B-4191-9A50-B300855A839D}" type="pres">
      <dgm:prSet presAssocID="{57237D4C-3C3A-4739-B1DD-9F5AEBCA3467}" presName="comp" presStyleCnt="0"/>
      <dgm:spPr/>
    </dgm:pt>
    <dgm:pt modelId="{5A1C327A-FD88-45E1-9A85-E29373533EFA}" type="pres">
      <dgm:prSet presAssocID="{57237D4C-3C3A-4739-B1DD-9F5AEBCA3467}" presName="box" presStyleLbl="node1" presStyleIdx="0" presStyleCnt="3" custScaleY="70742" custLinFactNeighborX="-322"/>
      <dgm:spPr/>
      <dgm:t>
        <a:bodyPr/>
        <a:lstStyle/>
        <a:p>
          <a:endParaRPr lang="en-US"/>
        </a:p>
      </dgm:t>
    </dgm:pt>
    <dgm:pt modelId="{47B15CA1-1B6A-421E-A6BA-B4C2706718A3}" type="pres">
      <dgm:prSet presAssocID="{57237D4C-3C3A-4739-B1DD-9F5AEBCA3467}" presName="img" presStyleLbl="fgImgPlace1" presStyleIdx="0" presStyleCnt="3" custScaleX="81647" custScaleY="74429">
        <dgm:style>
          <a:lnRef idx="2">
            <a:schemeClr val="accent1"/>
          </a:lnRef>
          <a:fillRef idx="1">
            <a:schemeClr val="lt1"/>
          </a:fillRef>
          <a:effectRef idx="0">
            <a:schemeClr val="accent1"/>
          </a:effectRef>
          <a:fontRef idx="minor">
            <a:schemeClr val="dk1"/>
          </a:fontRef>
        </dgm:style>
      </dgm:prSet>
      <dgm:spPr>
        <a:blipFill rotWithShape="1">
          <a:blip xmlns:r="http://schemas.openxmlformats.org/officeDocument/2006/relationships" r:embed="rId1"/>
          <a:stretch>
            <a:fillRect/>
          </a:stretch>
        </a:blipFill>
      </dgm:spPr>
      <dgm:t>
        <a:bodyPr/>
        <a:lstStyle/>
        <a:p>
          <a:endParaRPr lang="en-US"/>
        </a:p>
      </dgm:t>
    </dgm:pt>
    <dgm:pt modelId="{FBCFF063-4889-42FB-82F0-CA1553552DC6}" type="pres">
      <dgm:prSet presAssocID="{57237D4C-3C3A-4739-B1DD-9F5AEBCA3467}" presName="text" presStyleLbl="node1" presStyleIdx="0" presStyleCnt="3">
        <dgm:presLayoutVars>
          <dgm:bulletEnabled val="1"/>
        </dgm:presLayoutVars>
      </dgm:prSet>
      <dgm:spPr/>
      <dgm:t>
        <a:bodyPr/>
        <a:lstStyle/>
        <a:p>
          <a:endParaRPr lang="en-US"/>
        </a:p>
      </dgm:t>
    </dgm:pt>
    <dgm:pt modelId="{964E96A9-8F2D-4D5A-8C02-D5736C5E9199}" type="pres">
      <dgm:prSet presAssocID="{746289FF-730C-4196-AD4E-990C324F3EEC}" presName="spacer" presStyleCnt="0"/>
      <dgm:spPr/>
    </dgm:pt>
    <dgm:pt modelId="{EA8B6172-942C-4207-868D-9A5737029030}" type="pres">
      <dgm:prSet presAssocID="{DF3FE8C2-534C-4C85-9203-3F2998C27CB2}" presName="comp" presStyleCnt="0"/>
      <dgm:spPr/>
    </dgm:pt>
    <dgm:pt modelId="{01578050-D901-4C74-9C17-9A2A33C1E013}" type="pres">
      <dgm:prSet presAssocID="{DF3FE8C2-534C-4C85-9203-3F2998C27CB2}" presName="box" presStyleLbl="node1" presStyleIdx="1" presStyleCnt="3" custScaleY="82914"/>
      <dgm:spPr/>
      <dgm:t>
        <a:bodyPr/>
        <a:lstStyle/>
        <a:p>
          <a:endParaRPr lang="en-US"/>
        </a:p>
      </dgm:t>
    </dgm:pt>
    <dgm:pt modelId="{53F95B5B-FC44-447E-A811-415BD2811901}" type="pres">
      <dgm:prSet presAssocID="{DF3FE8C2-534C-4C85-9203-3F2998C27CB2}" presName="img" presStyleLbl="fgImgPlace1" presStyleIdx="1" presStyleCnt="3" custScaleX="81647" custScaleY="89611">
        <dgm:style>
          <a:lnRef idx="2">
            <a:schemeClr val="accent4"/>
          </a:lnRef>
          <a:fillRef idx="1">
            <a:schemeClr val="lt1"/>
          </a:fillRef>
          <a:effectRef idx="0">
            <a:schemeClr val="accent4"/>
          </a:effectRef>
          <a:fontRef idx="minor">
            <a:schemeClr val="dk1"/>
          </a:fontRef>
        </dgm:style>
      </dgm:prSet>
      <dgm:spPr>
        <a:blipFill rotWithShape="1">
          <a:blip xmlns:r="http://schemas.openxmlformats.org/officeDocument/2006/relationships" r:embed="rId2"/>
          <a:stretch>
            <a:fillRect/>
          </a:stretch>
        </a:blipFill>
      </dgm:spPr>
      <dgm:t>
        <a:bodyPr/>
        <a:lstStyle/>
        <a:p>
          <a:endParaRPr lang="en-US"/>
        </a:p>
      </dgm:t>
    </dgm:pt>
    <dgm:pt modelId="{269B34DE-3AED-42A0-A49F-BFDDE1194838}" type="pres">
      <dgm:prSet presAssocID="{DF3FE8C2-534C-4C85-9203-3F2998C27CB2}" presName="text" presStyleLbl="node1" presStyleIdx="1" presStyleCnt="3">
        <dgm:presLayoutVars>
          <dgm:bulletEnabled val="1"/>
        </dgm:presLayoutVars>
      </dgm:prSet>
      <dgm:spPr/>
      <dgm:t>
        <a:bodyPr/>
        <a:lstStyle/>
        <a:p>
          <a:endParaRPr lang="en-US"/>
        </a:p>
      </dgm:t>
    </dgm:pt>
    <dgm:pt modelId="{DFCE143F-7C23-451C-8AE0-A83FA37A01BA}" type="pres">
      <dgm:prSet presAssocID="{9E6C0581-3D26-42A5-92B2-4D0AE1360D6E}" presName="spacer" presStyleCnt="0"/>
      <dgm:spPr/>
    </dgm:pt>
    <dgm:pt modelId="{BBF5EF6C-AB4B-424A-8D54-7FB40545EC5E}" type="pres">
      <dgm:prSet presAssocID="{78C0835E-5DD3-4A38-A020-C48F631FCDEC}" presName="comp" presStyleCnt="0"/>
      <dgm:spPr/>
    </dgm:pt>
    <dgm:pt modelId="{91B6B5AD-387A-48F0-99A7-1EC4102E7B24}" type="pres">
      <dgm:prSet presAssocID="{78C0835E-5DD3-4A38-A020-C48F631FCDEC}" presName="box" presStyleLbl="node1" presStyleIdx="2" presStyleCnt="3" custScaleY="67696"/>
      <dgm:spPr/>
      <dgm:t>
        <a:bodyPr/>
        <a:lstStyle/>
        <a:p>
          <a:endParaRPr lang="en-US"/>
        </a:p>
      </dgm:t>
    </dgm:pt>
    <dgm:pt modelId="{1AA131E8-C3E5-46D7-A8E9-DEC04E18D509}" type="pres">
      <dgm:prSet presAssocID="{78C0835E-5DD3-4A38-A020-C48F631FCDEC}" presName="img" presStyleLbl="fgImgPlace1" presStyleIdx="2" presStyleCnt="3" custScaleX="81647" custScaleY="84503">
        <dgm:style>
          <a:lnRef idx="2">
            <a:schemeClr val="accent2"/>
          </a:lnRef>
          <a:fillRef idx="1">
            <a:schemeClr val="lt1"/>
          </a:fillRef>
          <a:effectRef idx="0">
            <a:schemeClr val="accent2"/>
          </a:effectRef>
          <a:fontRef idx="minor">
            <a:schemeClr val="dk1"/>
          </a:fontRef>
        </dgm:style>
      </dgm:prSet>
      <dgm:spPr>
        <a:blipFill rotWithShape="1">
          <a:blip xmlns:r="http://schemas.openxmlformats.org/officeDocument/2006/relationships" r:embed="rId3"/>
          <a:stretch>
            <a:fillRect/>
          </a:stretch>
        </a:blipFill>
      </dgm:spPr>
      <dgm:t>
        <a:bodyPr/>
        <a:lstStyle/>
        <a:p>
          <a:endParaRPr lang="en-US"/>
        </a:p>
      </dgm:t>
    </dgm:pt>
    <dgm:pt modelId="{74BF98B1-79A9-4913-912B-5E8DB3E568DD}" type="pres">
      <dgm:prSet presAssocID="{78C0835E-5DD3-4A38-A020-C48F631FCDEC}" presName="text" presStyleLbl="node1" presStyleIdx="2" presStyleCnt="3">
        <dgm:presLayoutVars>
          <dgm:bulletEnabled val="1"/>
        </dgm:presLayoutVars>
      </dgm:prSet>
      <dgm:spPr/>
      <dgm:t>
        <a:bodyPr/>
        <a:lstStyle/>
        <a:p>
          <a:endParaRPr lang="en-US"/>
        </a:p>
      </dgm:t>
    </dgm:pt>
  </dgm:ptLst>
  <dgm:cxnLst>
    <dgm:cxn modelId="{7CF0A1E1-A2ED-4DDA-81C5-FC7BFD425D17}" type="presOf" srcId="{3B569F70-E7AD-42B5-A0BB-4AFADD76F09C}" destId="{91B6B5AD-387A-48F0-99A7-1EC4102E7B24}" srcOrd="0" destOrd="2" presId="urn:microsoft.com/office/officeart/2005/8/layout/vList4"/>
    <dgm:cxn modelId="{F0B0ABE2-40BC-414A-9532-CB21F96412AE}" type="presOf" srcId="{34327060-F894-4492-B3D9-65F3DBC8A792}" destId="{01578050-D901-4C74-9C17-9A2A33C1E013}" srcOrd="0" destOrd="3" presId="urn:microsoft.com/office/officeart/2005/8/layout/vList4"/>
    <dgm:cxn modelId="{A5FB1DA2-43A2-44D6-A318-93F09D120D87}" srcId="{78C0835E-5DD3-4A38-A020-C48F631FCDEC}" destId="{3B569F70-E7AD-42B5-A0BB-4AFADD76F09C}" srcOrd="1" destOrd="0" parTransId="{1AADAE68-2C23-4472-939F-2AC60200C4AC}" sibTransId="{9F88CA3F-66DA-443C-BB1D-8F14954E3B6C}"/>
    <dgm:cxn modelId="{EA7B4D4C-54E8-4DC4-A103-0FB7348141FF}" type="presOf" srcId="{7414C6DF-614D-421B-B967-0C8B89066F03}" destId="{74BF98B1-79A9-4913-912B-5E8DB3E568DD}" srcOrd="1" destOrd="1" presId="urn:microsoft.com/office/officeart/2005/8/layout/vList4"/>
    <dgm:cxn modelId="{FED071BA-54E4-4AA6-962B-193609B55262}" type="presOf" srcId="{1603F508-B466-4187-8190-C0B6F3367B2A}" destId="{FBCFF063-4889-42FB-82F0-CA1553552DC6}" srcOrd="1" destOrd="1" presId="urn:microsoft.com/office/officeart/2005/8/layout/vList4"/>
    <dgm:cxn modelId="{6D5299D5-1DB6-45A3-892B-6265AA5065FE}" srcId="{DF3FE8C2-534C-4C85-9203-3F2998C27CB2}" destId="{606BA474-3B38-45FD-AE4F-F069A5A8AB4B}" srcOrd="0" destOrd="0" parTransId="{25AEA96A-1344-4BB0-B4BB-1A5634E56363}" sibTransId="{42447CD6-4F0C-4B35-8345-B8D19C3E1B53}"/>
    <dgm:cxn modelId="{BFE32DCE-FB33-46A0-AEBC-EB946CCE6A8A}" srcId="{57237D4C-3C3A-4739-B1DD-9F5AEBCA3467}" destId="{1603F508-B466-4187-8190-C0B6F3367B2A}" srcOrd="0" destOrd="0" parTransId="{C2051C5F-6799-4CA4-8410-346126A10445}" sibTransId="{80BB642E-A1F0-417D-A15C-3986D37871DE}"/>
    <dgm:cxn modelId="{B0475D79-84D0-4C9B-ACCE-090AC33ADFA2}" srcId="{B54AA7A4-D7AD-4304-90FD-2DFBF7086222}" destId="{DF3FE8C2-534C-4C85-9203-3F2998C27CB2}" srcOrd="1" destOrd="0" parTransId="{32C64865-F086-481D-B9BF-EA8FE24390AA}" sibTransId="{9E6C0581-3D26-42A5-92B2-4D0AE1360D6E}"/>
    <dgm:cxn modelId="{774F97B3-86F9-49C2-A40C-521CFBBF7B67}" type="presOf" srcId="{DF3FE8C2-534C-4C85-9203-3F2998C27CB2}" destId="{01578050-D901-4C74-9C17-9A2A33C1E013}" srcOrd="0" destOrd="0" presId="urn:microsoft.com/office/officeart/2005/8/layout/vList4"/>
    <dgm:cxn modelId="{2EB2B7FD-1467-4A25-A48C-125D0D4E97D1}" srcId="{B54AA7A4-D7AD-4304-90FD-2DFBF7086222}" destId="{78C0835E-5DD3-4A38-A020-C48F631FCDEC}" srcOrd="2" destOrd="0" parTransId="{0930279D-8921-450B-B9FB-45975280EA75}" sibTransId="{FD1009CF-CC62-4C60-945F-45C5ED86A8D1}"/>
    <dgm:cxn modelId="{6EFB5DD0-2923-4BD1-99B6-369DA2E56CB0}" srcId="{DF3FE8C2-534C-4C85-9203-3F2998C27CB2}" destId="{92F1248F-BF12-458E-A543-6AB184A27FAC}" srcOrd="1" destOrd="0" parTransId="{84261648-302B-41DB-A06B-CA55F1904480}" sibTransId="{FCA5A8EE-B8B5-4D4F-850D-7DAFB875E06A}"/>
    <dgm:cxn modelId="{72D92863-0D04-43C9-A89B-7158092F3047}" type="presOf" srcId="{57237D4C-3C3A-4739-B1DD-9F5AEBCA3467}" destId="{5A1C327A-FD88-45E1-9A85-E29373533EFA}" srcOrd="0" destOrd="0" presId="urn:microsoft.com/office/officeart/2005/8/layout/vList4"/>
    <dgm:cxn modelId="{A1CDC69A-A17E-4546-A486-2C55A846F030}" type="presOf" srcId="{34327060-F894-4492-B3D9-65F3DBC8A792}" destId="{269B34DE-3AED-42A0-A49F-BFDDE1194838}" srcOrd="1" destOrd="3" presId="urn:microsoft.com/office/officeart/2005/8/layout/vList4"/>
    <dgm:cxn modelId="{40AF5127-3F20-4A0D-8D4F-6F10CEE85587}" type="presOf" srcId="{3B569F70-E7AD-42B5-A0BB-4AFADD76F09C}" destId="{74BF98B1-79A9-4913-912B-5E8DB3E568DD}" srcOrd="1" destOrd="2" presId="urn:microsoft.com/office/officeart/2005/8/layout/vList4"/>
    <dgm:cxn modelId="{89500B88-FCC9-4070-9606-F9347FB719F2}" type="presOf" srcId="{7414C6DF-614D-421B-B967-0C8B89066F03}" destId="{91B6B5AD-387A-48F0-99A7-1EC4102E7B24}" srcOrd="0" destOrd="1" presId="urn:microsoft.com/office/officeart/2005/8/layout/vList4"/>
    <dgm:cxn modelId="{AFC1A6D6-8750-4A3E-928A-1217E2ED040A}" srcId="{B54AA7A4-D7AD-4304-90FD-2DFBF7086222}" destId="{57237D4C-3C3A-4739-B1DD-9F5AEBCA3467}" srcOrd="0" destOrd="0" parTransId="{E0C341BF-251D-4F88-A2CC-20B178F564E3}" sibTransId="{746289FF-730C-4196-AD4E-990C324F3EEC}"/>
    <dgm:cxn modelId="{17E45D83-06D9-4656-BCFE-AE3A58C47D3F}" type="presOf" srcId="{B54AA7A4-D7AD-4304-90FD-2DFBF7086222}" destId="{E3AB95C5-ECC7-4975-A6D4-7153890A4D5E}" srcOrd="0" destOrd="0" presId="urn:microsoft.com/office/officeart/2005/8/layout/vList4"/>
    <dgm:cxn modelId="{D07A15AC-FE40-4502-9B94-844A36F3E2CB}" type="presOf" srcId="{57237D4C-3C3A-4739-B1DD-9F5AEBCA3467}" destId="{FBCFF063-4889-42FB-82F0-CA1553552DC6}" srcOrd="1" destOrd="0" presId="urn:microsoft.com/office/officeart/2005/8/layout/vList4"/>
    <dgm:cxn modelId="{F89D67AE-4D9D-4D24-BFA5-6D39C34773FF}" type="presOf" srcId="{78C0835E-5DD3-4A38-A020-C48F631FCDEC}" destId="{91B6B5AD-387A-48F0-99A7-1EC4102E7B24}" srcOrd="0" destOrd="0" presId="urn:microsoft.com/office/officeart/2005/8/layout/vList4"/>
    <dgm:cxn modelId="{F970F3D5-3FBF-481D-855F-39B7EE1DF34E}" type="presOf" srcId="{1603F508-B466-4187-8190-C0B6F3367B2A}" destId="{5A1C327A-FD88-45E1-9A85-E29373533EFA}" srcOrd="0" destOrd="1" presId="urn:microsoft.com/office/officeart/2005/8/layout/vList4"/>
    <dgm:cxn modelId="{F44B955B-65D0-4DCE-A5CE-137E16342271}" type="presOf" srcId="{606BA474-3B38-45FD-AE4F-F069A5A8AB4B}" destId="{269B34DE-3AED-42A0-A49F-BFDDE1194838}" srcOrd="1" destOrd="1" presId="urn:microsoft.com/office/officeart/2005/8/layout/vList4"/>
    <dgm:cxn modelId="{6A26880E-7D63-4683-8768-F1572C0773AF}" type="presOf" srcId="{606BA474-3B38-45FD-AE4F-F069A5A8AB4B}" destId="{01578050-D901-4C74-9C17-9A2A33C1E013}" srcOrd="0" destOrd="1" presId="urn:microsoft.com/office/officeart/2005/8/layout/vList4"/>
    <dgm:cxn modelId="{B0AF9D70-0120-46A7-A788-F76C31B3329B}" type="presOf" srcId="{78C0835E-5DD3-4A38-A020-C48F631FCDEC}" destId="{74BF98B1-79A9-4913-912B-5E8DB3E568DD}" srcOrd="1" destOrd="0" presId="urn:microsoft.com/office/officeart/2005/8/layout/vList4"/>
    <dgm:cxn modelId="{44B10F4A-26E1-4D3E-851E-7C0A3DF6F544}" type="presOf" srcId="{92F1248F-BF12-458E-A543-6AB184A27FAC}" destId="{269B34DE-3AED-42A0-A49F-BFDDE1194838}" srcOrd="1" destOrd="2" presId="urn:microsoft.com/office/officeart/2005/8/layout/vList4"/>
    <dgm:cxn modelId="{907A5DC8-97BE-401F-AAA9-943086403486}" type="presOf" srcId="{92F1248F-BF12-458E-A543-6AB184A27FAC}" destId="{01578050-D901-4C74-9C17-9A2A33C1E013}" srcOrd="0" destOrd="2" presId="urn:microsoft.com/office/officeart/2005/8/layout/vList4"/>
    <dgm:cxn modelId="{62AC6D5F-44BF-4BF4-98C9-B6E8FEE9B433}" srcId="{DF3FE8C2-534C-4C85-9203-3F2998C27CB2}" destId="{34327060-F894-4492-B3D9-65F3DBC8A792}" srcOrd="2" destOrd="0" parTransId="{144B9634-48E3-48A1-8630-2309DC586716}" sibTransId="{6DA3DA07-5E8F-411D-AC08-AD97C8032FD9}"/>
    <dgm:cxn modelId="{DAF9D50A-3FBD-4AAD-BE36-E90B7C7E4F45}" srcId="{78C0835E-5DD3-4A38-A020-C48F631FCDEC}" destId="{7414C6DF-614D-421B-B967-0C8B89066F03}" srcOrd="0" destOrd="0" parTransId="{54A83423-2656-45E7-931A-77FD290BA8E2}" sibTransId="{2D2712F1-E113-49DF-A812-B4C3EE4D0A31}"/>
    <dgm:cxn modelId="{BF8B5061-062E-4744-A84E-701D069CBA13}" type="presOf" srcId="{DF3FE8C2-534C-4C85-9203-3F2998C27CB2}" destId="{269B34DE-3AED-42A0-A49F-BFDDE1194838}" srcOrd="1" destOrd="0" presId="urn:microsoft.com/office/officeart/2005/8/layout/vList4"/>
    <dgm:cxn modelId="{B4B7161B-E9BE-4E92-9DDE-A9A07853D39F}" type="presParOf" srcId="{E3AB95C5-ECC7-4975-A6D4-7153890A4D5E}" destId="{92CBE815-083B-4191-9A50-B300855A839D}" srcOrd="0" destOrd="0" presId="urn:microsoft.com/office/officeart/2005/8/layout/vList4"/>
    <dgm:cxn modelId="{FF9B2418-3896-4D0B-BE18-CD5422BD293A}" type="presParOf" srcId="{92CBE815-083B-4191-9A50-B300855A839D}" destId="{5A1C327A-FD88-45E1-9A85-E29373533EFA}" srcOrd="0" destOrd="0" presId="urn:microsoft.com/office/officeart/2005/8/layout/vList4"/>
    <dgm:cxn modelId="{7FE4EF3E-76D1-4671-B69A-C92F97CA1D23}" type="presParOf" srcId="{92CBE815-083B-4191-9A50-B300855A839D}" destId="{47B15CA1-1B6A-421E-A6BA-B4C2706718A3}" srcOrd="1" destOrd="0" presId="urn:microsoft.com/office/officeart/2005/8/layout/vList4"/>
    <dgm:cxn modelId="{79A176E9-28F9-417D-9E38-5365DED59535}" type="presParOf" srcId="{92CBE815-083B-4191-9A50-B300855A839D}" destId="{FBCFF063-4889-42FB-82F0-CA1553552DC6}" srcOrd="2" destOrd="0" presId="urn:microsoft.com/office/officeart/2005/8/layout/vList4"/>
    <dgm:cxn modelId="{F3447EA7-97CB-4E2F-823D-B68CF593C889}" type="presParOf" srcId="{E3AB95C5-ECC7-4975-A6D4-7153890A4D5E}" destId="{964E96A9-8F2D-4D5A-8C02-D5736C5E9199}" srcOrd="1" destOrd="0" presId="urn:microsoft.com/office/officeart/2005/8/layout/vList4"/>
    <dgm:cxn modelId="{5D340636-543C-441D-8E95-042DA7A99672}" type="presParOf" srcId="{E3AB95C5-ECC7-4975-A6D4-7153890A4D5E}" destId="{EA8B6172-942C-4207-868D-9A5737029030}" srcOrd="2" destOrd="0" presId="urn:microsoft.com/office/officeart/2005/8/layout/vList4"/>
    <dgm:cxn modelId="{516D3C02-B3ED-4130-BD40-BF6386DCECEB}" type="presParOf" srcId="{EA8B6172-942C-4207-868D-9A5737029030}" destId="{01578050-D901-4C74-9C17-9A2A33C1E013}" srcOrd="0" destOrd="0" presId="urn:microsoft.com/office/officeart/2005/8/layout/vList4"/>
    <dgm:cxn modelId="{DCA9BB20-742D-4673-AA02-F2F2247B16B5}" type="presParOf" srcId="{EA8B6172-942C-4207-868D-9A5737029030}" destId="{53F95B5B-FC44-447E-A811-415BD2811901}" srcOrd="1" destOrd="0" presId="urn:microsoft.com/office/officeart/2005/8/layout/vList4"/>
    <dgm:cxn modelId="{419E418E-33E8-495F-9A6B-9EDC5BAA88BD}" type="presParOf" srcId="{EA8B6172-942C-4207-868D-9A5737029030}" destId="{269B34DE-3AED-42A0-A49F-BFDDE1194838}" srcOrd="2" destOrd="0" presId="urn:microsoft.com/office/officeart/2005/8/layout/vList4"/>
    <dgm:cxn modelId="{11E4DC0F-6E2E-413D-AEA4-A1C3A426633D}" type="presParOf" srcId="{E3AB95C5-ECC7-4975-A6D4-7153890A4D5E}" destId="{DFCE143F-7C23-451C-8AE0-A83FA37A01BA}" srcOrd="3" destOrd="0" presId="urn:microsoft.com/office/officeart/2005/8/layout/vList4"/>
    <dgm:cxn modelId="{7EAA1525-CAE3-44A7-B2D0-87DAD658A6BB}" type="presParOf" srcId="{E3AB95C5-ECC7-4975-A6D4-7153890A4D5E}" destId="{BBF5EF6C-AB4B-424A-8D54-7FB40545EC5E}" srcOrd="4" destOrd="0" presId="urn:microsoft.com/office/officeart/2005/8/layout/vList4"/>
    <dgm:cxn modelId="{4516B3AF-EBA7-4C98-97CF-5EC52F538A0C}" type="presParOf" srcId="{BBF5EF6C-AB4B-424A-8D54-7FB40545EC5E}" destId="{91B6B5AD-387A-48F0-99A7-1EC4102E7B24}" srcOrd="0" destOrd="0" presId="urn:microsoft.com/office/officeart/2005/8/layout/vList4"/>
    <dgm:cxn modelId="{71ED3690-E873-4DEE-ABD9-6E9BDAE0C580}" type="presParOf" srcId="{BBF5EF6C-AB4B-424A-8D54-7FB40545EC5E}" destId="{1AA131E8-C3E5-46D7-A8E9-DEC04E18D509}" srcOrd="1" destOrd="0" presId="urn:microsoft.com/office/officeart/2005/8/layout/vList4"/>
    <dgm:cxn modelId="{A93C09D2-2E68-4609-821D-C3031C655CA8}" type="presParOf" srcId="{BBF5EF6C-AB4B-424A-8D54-7FB40545EC5E}" destId="{74BF98B1-79A9-4913-912B-5E8DB3E568D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AA00-0BE2-4B86-B1EC-1CE6056C1949}">
      <dsp:nvSpPr>
        <dsp:cNvPr id="0" name=""/>
        <dsp:cNvSpPr/>
      </dsp:nvSpPr>
      <dsp:spPr>
        <a:xfrm>
          <a:off x="3232" y="0"/>
          <a:ext cx="2410958" cy="357267"/>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2014</a:t>
          </a:r>
          <a:endParaRPr lang="en-US" sz="1600" kern="1200" dirty="0"/>
        </a:p>
      </dsp:txBody>
      <dsp:txXfrm>
        <a:off x="3232" y="0"/>
        <a:ext cx="2321641" cy="357267"/>
      </dsp:txXfrm>
    </dsp:sp>
    <dsp:sp modelId="{0C42B108-C72F-4C38-B807-E50FF838DDCD}">
      <dsp:nvSpPr>
        <dsp:cNvPr id="0" name=""/>
        <dsp:cNvSpPr/>
      </dsp:nvSpPr>
      <dsp:spPr>
        <a:xfrm>
          <a:off x="1931999" y="0"/>
          <a:ext cx="2410958" cy="357267"/>
        </a:xfrm>
        <a:prstGeom prst="chevron">
          <a:avLst/>
        </a:prstGeom>
        <a:solidFill>
          <a:schemeClr val="tx2">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2016</a:t>
          </a:r>
          <a:endParaRPr lang="en-US" sz="1600" kern="1200" dirty="0"/>
        </a:p>
      </dsp:txBody>
      <dsp:txXfrm>
        <a:off x="2110633" y="0"/>
        <a:ext cx="2053691" cy="357267"/>
      </dsp:txXfrm>
    </dsp:sp>
    <dsp:sp modelId="{EE5CB9DA-0C0B-4777-AFC7-6BF3D1ACF675}">
      <dsp:nvSpPr>
        <dsp:cNvPr id="0" name=""/>
        <dsp:cNvSpPr/>
      </dsp:nvSpPr>
      <dsp:spPr>
        <a:xfrm>
          <a:off x="3630601" y="0"/>
          <a:ext cx="5313776" cy="357267"/>
        </a:xfrm>
        <a:prstGeom prst="chevron">
          <a:avLst/>
        </a:prstGeom>
        <a:solidFill>
          <a:schemeClr val="bg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Today</a:t>
          </a:r>
          <a:endParaRPr lang="en-US" sz="1600" kern="1200" dirty="0"/>
        </a:p>
      </dsp:txBody>
      <dsp:txXfrm>
        <a:off x="3809235" y="0"/>
        <a:ext cx="4956509" cy="357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2F9B5-34D3-47B6-8AA6-22394AE0F939}">
      <dsp:nvSpPr>
        <dsp:cNvPr id="0" name=""/>
        <dsp:cNvSpPr/>
      </dsp:nvSpPr>
      <dsp:spPr>
        <a:xfrm>
          <a:off x="42" y="1032881"/>
          <a:ext cx="3254605" cy="1163897"/>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t>Horizon Europe</a:t>
          </a:r>
        </a:p>
        <a:p>
          <a:pPr lvl="0" algn="ctr" defTabSz="889000">
            <a:lnSpc>
              <a:spcPct val="90000"/>
            </a:lnSpc>
            <a:spcBef>
              <a:spcPct val="0"/>
            </a:spcBef>
            <a:spcAft>
              <a:spcPct val="35000"/>
            </a:spcAft>
          </a:pPr>
          <a:r>
            <a:rPr lang="en-US" sz="1400" kern="1200" dirty="0" smtClean="0"/>
            <a:t>(Legal base)</a:t>
          </a:r>
          <a:endParaRPr lang="en-US" sz="1400" kern="1200" dirty="0"/>
        </a:p>
      </dsp:txBody>
      <dsp:txXfrm>
        <a:off x="581991" y="1032881"/>
        <a:ext cx="2090708" cy="1163897"/>
      </dsp:txXfrm>
    </dsp:sp>
    <dsp:sp modelId="{0391D92A-9F4F-4A68-888B-8FE90FE9AEA3}">
      <dsp:nvSpPr>
        <dsp:cNvPr id="0" name=""/>
        <dsp:cNvSpPr/>
      </dsp:nvSpPr>
      <dsp:spPr>
        <a:xfrm>
          <a:off x="2876381" y="1131813"/>
          <a:ext cx="2415086" cy="966034"/>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t>Pillars / Cluster</a:t>
          </a:r>
          <a:endParaRPr lang="en-US" sz="1800" kern="1200" dirty="0"/>
        </a:p>
      </dsp:txBody>
      <dsp:txXfrm>
        <a:off x="3359398" y="1131813"/>
        <a:ext cx="1449052" cy="966034"/>
      </dsp:txXfrm>
    </dsp:sp>
    <dsp:sp modelId="{5A7D1454-9528-40B8-B8D6-637661D87E1D}">
      <dsp:nvSpPr>
        <dsp:cNvPr id="0" name=""/>
        <dsp:cNvSpPr/>
      </dsp:nvSpPr>
      <dsp:spPr>
        <a:xfrm>
          <a:off x="4953356" y="1131813"/>
          <a:ext cx="2415086" cy="966034"/>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t>Intervention areas</a:t>
          </a:r>
          <a:endParaRPr lang="en-US" sz="1800" kern="1200" dirty="0"/>
        </a:p>
      </dsp:txBody>
      <dsp:txXfrm>
        <a:off x="5436373" y="1131813"/>
        <a:ext cx="1449052" cy="966034"/>
      </dsp:txXfrm>
    </dsp:sp>
    <dsp:sp modelId="{A832152A-7EED-4CFA-9885-EBDA8B4D8358}">
      <dsp:nvSpPr>
        <dsp:cNvPr id="0" name=""/>
        <dsp:cNvSpPr/>
      </dsp:nvSpPr>
      <dsp:spPr>
        <a:xfrm>
          <a:off x="42" y="2359724"/>
          <a:ext cx="3254605" cy="1163897"/>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t>Strategic Plan </a:t>
          </a:r>
          <a:r>
            <a:rPr lang="en-US" sz="1400" kern="1200" dirty="0" smtClean="0"/>
            <a:t>(Programme-level)</a:t>
          </a:r>
          <a:endParaRPr lang="en-US" sz="2100" kern="1200" dirty="0"/>
        </a:p>
      </dsp:txBody>
      <dsp:txXfrm>
        <a:off x="581991" y="2359724"/>
        <a:ext cx="2090708" cy="1163897"/>
      </dsp:txXfrm>
    </dsp:sp>
    <dsp:sp modelId="{F6B6393B-2C92-4F0E-BC56-2785E548B526}">
      <dsp:nvSpPr>
        <dsp:cNvPr id="0" name=""/>
        <dsp:cNvSpPr/>
      </dsp:nvSpPr>
      <dsp:spPr>
        <a:xfrm>
          <a:off x="2876381" y="2458656"/>
          <a:ext cx="2415086" cy="966034"/>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t>EU policy priorities</a:t>
          </a:r>
          <a:endParaRPr lang="en-US" sz="1800" kern="1200" dirty="0"/>
        </a:p>
      </dsp:txBody>
      <dsp:txXfrm>
        <a:off x="3359398" y="2458656"/>
        <a:ext cx="1449052" cy="966034"/>
      </dsp:txXfrm>
    </dsp:sp>
    <dsp:sp modelId="{82F99148-C7E0-4137-AD4F-8A423254C062}">
      <dsp:nvSpPr>
        <dsp:cNvPr id="0" name=""/>
        <dsp:cNvSpPr/>
      </dsp:nvSpPr>
      <dsp:spPr>
        <a:xfrm>
          <a:off x="4953356" y="2458656"/>
          <a:ext cx="2415086" cy="966034"/>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t>Key Strategic Orientations for R&amp;I</a:t>
          </a:r>
          <a:endParaRPr lang="en-US" sz="1800" kern="1200" dirty="0"/>
        </a:p>
      </dsp:txBody>
      <dsp:txXfrm>
        <a:off x="5436373" y="2458656"/>
        <a:ext cx="1449052" cy="966034"/>
      </dsp:txXfrm>
    </dsp:sp>
    <dsp:sp modelId="{CEF1707A-9A1C-40E7-8506-D43DDF7E5390}">
      <dsp:nvSpPr>
        <dsp:cNvPr id="0" name=""/>
        <dsp:cNvSpPr/>
      </dsp:nvSpPr>
      <dsp:spPr>
        <a:xfrm>
          <a:off x="7030331" y="2458656"/>
          <a:ext cx="2415086" cy="966034"/>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C00000"/>
              </a:solidFill>
            </a:rPr>
            <a:t>Expected impacts</a:t>
          </a:r>
          <a:endParaRPr lang="en-US" sz="2000" kern="1200" dirty="0">
            <a:solidFill>
              <a:srgbClr val="C00000"/>
            </a:solidFill>
          </a:endParaRPr>
        </a:p>
      </dsp:txBody>
      <dsp:txXfrm>
        <a:off x="7513348" y="2458656"/>
        <a:ext cx="1449052" cy="966034"/>
      </dsp:txXfrm>
    </dsp:sp>
    <dsp:sp modelId="{59FA9943-FFDC-4D15-A785-E2D17A83A4C9}">
      <dsp:nvSpPr>
        <dsp:cNvPr id="0" name=""/>
        <dsp:cNvSpPr/>
      </dsp:nvSpPr>
      <dsp:spPr>
        <a:xfrm>
          <a:off x="42" y="3686567"/>
          <a:ext cx="3254605" cy="1163897"/>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t>Work programme </a:t>
          </a:r>
          <a:r>
            <a:rPr lang="en-US" sz="1400" kern="1200" dirty="0" smtClean="0"/>
            <a:t>(Cluster-level)</a:t>
          </a:r>
          <a:endParaRPr lang="en-US" sz="2100" kern="1200" dirty="0"/>
        </a:p>
      </dsp:txBody>
      <dsp:txXfrm>
        <a:off x="581991" y="3686567"/>
        <a:ext cx="2090708" cy="1163897"/>
      </dsp:txXfrm>
    </dsp:sp>
    <dsp:sp modelId="{274EE847-FF4A-4CE9-859A-F7D5D239DC04}">
      <dsp:nvSpPr>
        <dsp:cNvPr id="0" name=""/>
        <dsp:cNvSpPr/>
      </dsp:nvSpPr>
      <dsp:spPr>
        <a:xfrm>
          <a:off x="2876381" y="3785499"/>
          <a:ext cx="2934475" cy="966034"/>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C00000"/>
              </a:solidFill>
            </a:rPr>
            <a:t>Destinations</a:t>
          </a:r>
          <a:endParaRPr lang="en-US" sz="2000" kern="1200" dirty="0">
            <a:solidFill>
              <a:srgbClr val="C00000"/>
            </a:solidFill>
          </a:endParaRPr>
        </a:p>
      </dsp:txBody>
      <dsp:txXfrm>
        <a:off x="3359398" y="3785499"/>
        <a:ext cx="1968441" cy="966034"/>
      </dsp:txXfrm>
    </dsp:sp>
    <dsp:sp modelId="{33F91404-3CB4-4630-8A78-1CA5539DBD27}">
      <dsp:nvSpPr>
        <dsp:cNvPr id="0" name=""/>
        <dsp:cNvSpPr/>
      </dsp:nvSpPr>
      <dsp:spPr>
        <a:xfrm>
          <a:off x="5472745" y="3785499"/>
          <a:ext cx="2415086" cy="966034"/>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t>Topics</a:t>
          </a:r>
          <a:endParaRPr lang="en-US" sz="1800" kern="1200" dirty="0"/>
        </a:p>
      </dsp:txBody>
      <dsp:txXfrm>
        <a:off x="5955762" y="3785499"/>
        <a:ext cx="1449052" cy="966034"/>
      </dsp:txXfrm>
    </dsp:sp>
    <dsp:sp modelId="{D4DF6D41-A3EB-4DA6-A2DF-0222B34D4962}">
      <dsp:nvSpPr>
        <dsp:cNvPr id="0" name=""/>
        <dsp:cNvSpPr/>
      </dsp:nvSpPr>
      <dsp:spPr>
        <a:xfrm>
          <a:off x="7549719" y="3785499"/>
          <a:ext cx="2711055" cy="966034"/>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C00000"/>
              </a:solidFill>
            </a:rPr>
            <a:t>Expected outcomes</a:t>
          </a:r>
          <a:endParaRPr lang="en-US" sz="2000" kern="1200" dirty="0">
            <a:solidFill>
              <a:srgbClr val="C00000"/>
            </a:solidFill>
          </a:endParaRPr>
        </a:p>
      </dsp:txBody>
      <dsp:txXfrm>
        <a:off x="8032736" y="3785499"/>
        <a:ext cx="1745021" cy="966034"/>
      </dsp:txXfrm>
    </dsp:sp>
    <dsp:sp modelId="{90E76CFD-379E-4A31-8345-B6521ACE25D7}">
      <dsp:nvSpPr>
        <dsp:cNvPr id="0" name=""/>
        <dsp:cNvSpPr/>
      </dsp:nvSpPr>
      <dsp:spPr>
        <a:xfrm>
          <a:off x="9922663" y="3785499"/>
          <a:ext cx="2415086" cy="966034"/>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t>Scope</a:t>
          </a:r>
          <a:endParaRPr lang="en-US" sz="1800" kern="1200" dirty="0"/>
        </a:p>
      </dsp:txBody>
      <dsp:txXfrm>
        <a:off x="10405680" y="3785499"/>
        <a:ext cx="1449052" cy="96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98C456-742C-4A9C-A457-250AD5AA9931}">
      <dsp:nvSpPr>
        <dsp:cNvPr id="0" name=""/>
        <dsp:cNvSpPr/>
      </dsp:nvSpPr>
      <dsp:spPr>
        <a:xfrm>
          <a:off x="1268748" y="85369"/>
          <a:ext cx="1312647" cy="855064"/>
        </a:xfrm>
        <a:prstGeom prst="roundRect">
          <a:avLst/>
        </a:prstGeom>
        <a:solidFill>
          <a:srgbClr val="FF000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b="1" kern="1200" dirty="0" smtClean="0">
              <a:solidFill>
                <a:srgbClr val="FFC000"/>
              </a:solidFill>
              <a:latin typeface="Arial" panose="020B0604020202020204" pitchFamily="34" charset="0"/>
              <a:ea typeface="+mn-ea"/>
              <a:cs typeface="Arial" panose="020B0604020202020204" pitchFamily="34" charset="0"/>
            </a:rPr>
            <a:t>Innovative governance models</a:t>
          </a:r>
          <a:endParaRPr lang="en-GB" sz="1400" b="1" kern="1200" dirty="0">
            <a:solidFill>
              <a:srgbClr val="FFC000"/>
            </a:solidFill>
            <a:latin typeface="Arial" panose="020B0604020202020204" pitchFamily="34" charset="0"/>
            <a:ea typeface="+mn-ea"/>
            <a:cs typeface="Arial" panose="020B0604020202020204" pitchFamily="34" charset="0"/>
          </a:endParaRPr>
        </a:p>
      </dsp:txBody>
      <dsp:txXfrm>
        <a:off x="1310489" y="127110"/>
        <a:ext cx="1229165" cy="771582"/>
      </dsp:txXfrm>
    </dsp:sp>
    <dsp:sp modelId="{5F70CB94-C2CA-4071-BF13-9BBB937AA971}">
      <dsp:nvSpPr>
        <dsp:cNvPr id="0" name=""/>
        <dsp:cNvSpPr/>
      </dsp:nvSpPr>
      <dsp:spPr>
        <a:xfrm>
          <a:off x="248256" y="512902"/>
          <a:ext cx="3353631" cy="3353631"/>
        </a:xfrm>
        <a:custGeom>
          <a:avLst/>
          <a:gdLst/>
          <a:ahLst/>
          <a:cxnLst/>
          <a:rect l="0" t="0" r="0" b="0"/>
          <a:pathLst>
            <a:path>
              <a:moveTo>
                <a:pt x="2336888" y="135382"/>
              </a:moveTo>
              <a:arcTo wR="1676815" hR="1676815" stAng="17590895" swAng="821022"/>
            </a:path>
          </a:pathLst>
        </a:custGeom>
        <a:noFill/>
        <a:ln w="9525" cap="flat" cmpd="sng" algn="ctr">
          <a:solidFill>
            <a:srgbClr val="0E4194">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785EB931-43DD-4982-A4A5-CFDE2BF17CED}">
      <dsp:nvSpPr>
        <dsp:cNvPr id="0" name=""/>
        <dsp:cNvSpPr/>
      </dsp:nvSpPr>
      <dsp:spPr>
        <a:xfrm>
          <a:off x="2579736" y="850633"/>
          <a:ext cx="1312647" cy="587213"/>
        </a:xfrm>
        <a:prstGeom prst="roundRect">
          <a:avLst/>
        </a:prstGeom>
        <a:solidFill>
          <a:srgbClr val="0E4194">
            <a:hueOff val="0"/>
            <a:satOff val="0"/>
            <a:lumOff val="0"/>
            <a:alphaOff val="0"/>
          </a:srgbClr>
        </a:solidFill>
        <a:ln w="25400" cap="flat" cmpd="sng" algn="ctr">
          <a:solidFill>
            <a:srgbClr val="78BA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b="0" kern="1200" dirty="0" smtClean="0">
              <a:solidFill>
                <a:srgbClr val="01BCFF"/>
              </a:solidFill>
              <a:latin typeface="Arial" panose="020B0604020202020204" pitchFamily="34" charset="0"/>
              <a:ea typeface="+mn-ea"/>
              <a:cs typeface="Arial" panose="020B0604020202020204" pitchFamily="34" charset="0"/>
            </a:rPr>
            <a:t>Biodiversity and Natural Resources</a:t>
          </a:r>
          <a:endParaRPr lang="en-GB" sz="1400" b="0" kern="1200" dirty="0">
            <a:solidFill>
              <a:srgbClr val="01BCFF"/>
            </a:solidFill>
            <a:latin typeface="Arial" panose="020B0604020202020204" pitchFamily="34" charset="0"/>
            <a:ea typeface="+mn-ea"/>
            <a:cs typeface="Arial" panose="020B0604020202020204" pitchFamily="34" charset="0"/>
          </a:endParaRPr>
        </a:p>
      </dsp:txBody>
      <dsp:txXfrm>
        <a:off x="2608401" y="879298"/>
        <a:ext cx="1255317" cy="529883"/>
      </dsp:txXfrm>
    </dsp:sp>
    <dsp:sp modelId="{53C842F7-E76E-42D1-8F80-FE0E3C4C9E90}">
      <dsp:nvSpPr>
        <dsp:cNvPr id="0" name=""/>
        <dsp:cNvSpPr/>
      </dsp:nvSpPr>
      <dsp:spPr>
        <a:xfrm>
          <a:off x="234347" y="484509"/>
          <a:ext cx="3353631" cy="3353631"/>
        </a:xfrm>
        <a:custGeom>
          <a:avLst/>
          <a:gdLst/>
          <a:ahLst/>
          <a:cxnLst/>
          <a:rect l="0" t="0" r="0" b="0"/>
          <a:pathLst>
            <a:path>
              <a:moveTo>
                <a:pt x="3192624" y="959852"/>
              </a:moveTo>
              <a:arcTo wR="1676815" hR="1676815" stAng="20081178" swAng="1461141"/>
            </a:path>
          </a:pathLst>
        </a:custGeom>
        <a:noFill/>
        <a:ln w="9525" cap="flat" cmpd="sng" algn="ctr">
          <a:solidFill>
            <a:srgbClr val="0E4194">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68A734F3-4BB6-4A97-B29E-92147F81B7A1}">
      <dsp:nvSpPr>
        <dsp:cNvPr id="0" name=""/>
        <dsp:cNvSpPr/>
      </dsp:nvSpPr>
      <dsp:spPr>
        <a:xfrm>
          <a:off x="2577204" y="2140404"/>
          <a:ext cx="1965285" cy="714309"/>
        </a:xfrm>
        <a:prstGeom prst="roundRect">
          <a:avLst/>
        </a:prstGeom>
        <a:solidFill>
          <a:srgbClr val="0E4194">
            <a:hueOff val="0"/>
            <a:satOff val="0"/>
            <a:lumOff val="0"/>
            <a:alphaOff val="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b="1" kern="1200" dirty="0" smtClean="0">
              <a:solidFill>
                <a:srgbClr val="92D050"/>
              </a:solidFill>
              <a:latin typeface="Arial" panose="020B0604020202020204" pitchFamily="34" charset="0"/>
              <a:ea typeface="+mn-ea"/>
              <a:cs typeface="Arial" panose="020B0604020202020204" pitchFamily="34" charset="0"/>
            </a:rPr>
            <a:t>Agriculture, Forestry </a:t>
          </a:r>
          <a:r>
            <a:rPr lang="pl-PL" sz="1400" b="1" kern="1200" dirty="0" smtClean="0">
              <a:solidFill>
                <a:srgbClr val="92D050"/>
              </a:solidFill>
              <a:latin typeface="Arial" panose="020B0604020202020204" pitchFamily="34" charset="0"/>
              <a:ea typeface="+mn-ea"/>
              <a:cs typeface="Arial" panose="020B0604020202020204" pitchFamily="34" charset="0"/>
            </a:rPr>
            <a:t/>
          </a:r>
          <a:br>
            <a:rPr lang="pl-PL" sz="1400" b="1" kern="1200" dirty="0" smtClean="0">
              <a:solidFill>
                <a:srgbClr val="92D050"/>
              </a:solidFill>
              <a:latin typeface="Arial" panose="020B0604020202020204" pitchFamily="34" charset="0"/>
              <a:ea typeface="+mn-ea"/>
              <a:cs typeface="Arial" panose="020B0604020202020204" pitchFamily="34" charset="0"/>
            </a:rPr>
          </a:br>
          <a:r>
            <a:rPr lang="en-IE" sz="1400" b="1" kern="1200" dirty="0" smtClean="0">
              <a:solidFill>
                <a:srgbClr val="92D050"/>
              </a:solidFill>
              <a:latin typeface="Arial" panose="020B0604020202020204" pitchFamily="34" charset="0"/>
              <a:ea typeface="+mn-ea"/>
              <a:cs typeface="Arial" panose="020B0604020202020204" pitchFamily="34" charset="0"/>
            </a:rPr>
            <a:t>and Rural Areas</a:t>
          </a:r>
          <a:endParaRPr lang="en-GB" sz="1400" b="1" kern="1200" dirty="0">
            <a:solidFill>
              <a:srgbClr val="92D050"/>
            </a:solidFill>
            <a:latin typeface="Arial" panose="020B0604020202020204" pitchFamily="34" charset="0"/>
            <a:ea typeface="+mn-ea"/>
            <a:cs typeface="Arial" panose="020B0604020202020204" pitchFamily="34" charset="0"/>
          </a:endParaRPr>
        </a:p>
      </dsp:txBody>
      <dsp:txXfrm>
        <a:off x="2612074" y="2175274"/>
        <a:ext cx="1895545" cy="644569"/>
      </dsp:txXfrm>
    </dsp:sp>
    <dsp:sp modelId="{C0976E82-41E1-4A97-B609-D8C69438CB4D}">
      <dsp:nvSpPr>
        <dsp:cNvPr id="0" name=""/>
        <dsp:cNvSpPr/>
      </dsp:nvSpPr>
      <dsp:spPr>
        <a:xfrm>
          <a:off x="223706" y="536644"/>
          <a:ext cx="3353631" cy="3353631"/>
        </a:xfrm>
        <a:custGeom>
          <a:avLst/>
          <a:gdLst/>
          <a:ahLst/>
          <a:cxnLst/>
          <a:rect l="0" t="0" r="0" b="0"/>
          <a:pathLst>
            <a:path>
              <a:moveTo>
                <a:pt x="3223614" y="2324213"/>
              </a:moveTo>
              <a:arcTo wR="1676815" hR="1676815" stAng="1362677" swAng="1346142"/>
            </a:path>
          </a:pathLst>
        </a:custGeom>
        <a:noFill/>
        <a:ln w="9525" cap="flat" cmpd="sng" algn="ctr">
          <a:solidFill>
            <a:srgbClr val="0E4194">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17D783B2-0C08-4459-8A7D-4158A6F9B4BC}">
      <dsp:nvSpPr>
        <dsp:cNvPr id="0" name=""/>
        <dsp:cNvSpPr/>
      </dsp:nvSpPr>
      <dsp:spPr>
        <a:xfrm>
          <a:off x="1996291" y="3406869"/>
          <a:ext cx="1312647" cy="587213"/>
        </a:xfrm>
        <a:prstGeom prst="roundRect">
          <a:avLst/>
        </a:prstGeom>
        <a:solidFill>
          <a:srgbClr val="0E4194">
            <a:hueOff val="0"/>
            <a:satOff val="0"/>
            <a:lumOff val="0"/>
            <a:alphaOff val="0"/>
          </a:srgbClr>
        </a:solidFill>
        <a:ln w="25400" cap="flat" cmpd="sng" algn="ctr">
          <a:solidFill>
            <a:srgbClr val="78BA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457200" rtl="0" fontAlgn="auto">
            <a:lnSpc>
              <a:spcPct val="90000"/>
            </a:lnSpc>
            <a:spcBef>
              <a:spcPct val="0"/>
            </a:spcBef>
            <a:spcAft>
              <a:spcPts val="0"/>
            </a:spcAft>
          </a:pPr>
          <a:r>
            <a:rPr lang="en-IE" sz="1400" b="0" kern="1200" smtClean="0">
              <a:solidFill>
                <a:srgbClr val="01BCFF"/>
              </a:solidFill>
              <a:latin typeface="Arial" panose="020B0604020202020204" pitchFamily="34" charset="0"/>
              <a:ea typeface="+mn-ea"/>
              <a:cs typeface="Arial" panose="020B0604020202020204" pitchFamily="34" charset="0"/>
            </a:rPr>
            <a:t>Food Systems</a:t>
          </a:r>
          <a:endParaRPr lang="en-GB" sz="1400" b="0" kern="1200" dirty="0">
            <a:solidFill>
              <a:srgbClr val="01BCFF"/>
            </a:solidFill>
            <a:latin typeface="Arial" panose="020B0604020202020204" pitchFamily="34" charset="0"/>
            <a:ea typeface="+mn-ea"/>
            <a:cs typeface="Arial" panose="020B0604020202020204" pitchFamily="34" charset="0"/>
          </a:endParaRPr>
        </a:p>
      </dsp:txBody>
      <dsp:txXfrm>
        <a:off x="2024956" y="3435534"/>
        <a:ext cx="1255317" cy="529883"/>
      </dsp:txXfrm>
    </dsp:sp>
    <dsp:sp modelId="{9A7E7238-DC5C-47AE-9C2B-AA0C8A60EE0B}">
      <dsp:nvSpPr>
        <dsp:cNvPr id="0" name=""/>
        <dsp:cNvSpPr/>
      </dsp:nvSpPr>
      <dsp:spPr>
        <a:xfrm>
          <a:off x="248256" y="512902"/>
          <a:ext cx="3353631" cy="3353631"/>
        </a:xfrm>
        <a:custGeom>
          <a:avLst/>
          <a:gdLst/>
          <a:ahLst/>
          <a:cxnLst/>
          <a:rect l="0" t="0" r="0" b="0"/>
          <a:pathLst>
            <a:path>
              <a:moveTo>
                <a:pt x="1746611" y="3352178"/>
              </a:moveTo>
              <a:arcTo wR="1676815" hR="1676815" stAng="5256865" swAng="286270"/>
            </a:path>
          </a:pathLst>
        </a:custGeom>
        <a:noFill/>
        <a:ln w="9525" cap="flat" cmpd="sng" algn="ctr">
          <a:solidFill>
            <a:srgbClr val="0E4194">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54BB7263-12DB-4BD4-8E44-BF5D1A8B4A95}">
      <dsp:nvSpPr>
        <dsp:cNvPr id="0" name=""/>
        <dsp:cNvSpPr/>
      </dsp:nvSpPr>
      <dsp:spPr>
        <a:xfrm>
          <a:off x="541205" y="3406869"/>
          <a:ext cx="1312647" cy="587213"/>
        </a:xfrm>
        <a:prstGeom prst="roundRect">
          <a:avLst/>
        </a:prstGeom>
        <a:solidFill>
          <a:srgbClr val="0E4194">
            <a:hueOff val="0"/>
            <a:satOff val="0"/>
            <a:lumOff val="0"/>
            <a:alphaOff val="0"/>
          </a:srgbClr>
        </a:solidFill>
        <a:ln w="25400" cap="flat" cmpd="sng" algn="ctr">
          <a:solidFill>
            <a:srgbClr val="78BA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b="0" kern="1200" dirty="0" smtClean="0">
              <a:solidFill>
                <a:srgbClr val="01BCFF"/>
              </a:solidFill>
              <a:latin typeface="Arial" panose="020B0604020202020204" pitchFamily="34" charset="0"/>
              <a:ea typeface="+mn-ea"/>
              <a:cs typeface="Arial" panose="020B0604020202020204" pitchFamily="34" charset="0"/>
            </a:rPr>
            <a:t>Seas, Oceans and Inland Waters</a:t>
          </a:r>
          <a:endParaRPr lang="en-GB" sz="1400" b="0" kern="1200" dirty="0">
            <a:solidFill>
              <a:srgbClr val="01BCFF"/>
            </a:solidFill>
            <a:latin typeface="Arial" panose="020B0604020202020204" pitchFamily="34" charset="0"/>
            <a:ea typeface="+mn-ea"/>
            <a:cs typeface="Arial" panose="020B0604020202020204" pitchFamily="34" charset="0"/>
          </a:endParaRPr>
        </a:p>
      </dsp:txBody>
      <dsp:txXfrm>
        <a:off x="569870" y="3435534"/>
        <a:ext cx="1255317" cy="529883"/>
      </dsp:txXfrm>
    </dsp:sp>
    <dsp:sp modelId="{F2398618-0F2E-4A02-A7D8-69F5A3BA521C}">
      <dsp:nvSpPr>
        <dsp:cNvPr id="0" name=""/>
        <dsp:cNvSpPr/>
      </dsp:nvSpPr>
      <dsp:spPr>
        <a:xfrm>
          <a:off x="248256" y="512902"/>
          <a:ext cx="3353631" cy="3353631"/>
        </a:xfrm>
        <a:custGeom>
          <a:avLst/>
          <a:gdLst/>
          <a:ahLst/>
          <a:cxnLst/>
          <a:rect l="0" t="0" r="0" b="0"/>
          <a:pathLst>
            <a:path>
              <a:moveTo>
                <a:pt x="521100" y="2891736"/>
              </a:moveTo>
              <a:arcTo wR="1676815" hR="1676815" stAng="8014161" swAng="652050"/>
            </a:path>
          </a:pathLst>
        </a:custGeom>
        <a:noFill/>
        <a:ln w="9525" cap="flat" cmpd="sng" algn="ctr">
          <a:solidFill>
            <a:srgbClr val="0E4194">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B4AF2DF-F018-4212-9A8C-2BE0F6E47311}">
      <dsp:nvSpPr>
        <dsp:cNvPr id="0" name=""/>
        <dsp:cNvSpPr/>
      </dsp:nvSpPr>
      <dsp:spPr>
        <a:xfrm>
          <a:off x="-366025" y="1963373"/>
          <a:ext cx="1312647" cy="1198942"/>
        </a:xfrm>
        <a:prstGeom prst="roundRect">
          <a:avLst/>
        </a:prstGeom>
        <a:solidFill>
          <a:srgbClr val="0E4194">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kern="1200" dirty="0" smtClean="0">
              <a:solidFill>
                <a:srgbClr val="FFFFFF"/>
              </a:solidFill>
              <a:latin typeface="Arial" panose="020B0604020202020204" pitchFamily="34" charset="0"/>
              <a:ea typeface="+mn-ea"/>
              <a:cs typeface="Arial" panose="020B0604020202020204" pitchFamily="34" charset="0"/>
            </a:rPr>
            <a:t>Bio-based innovation systems in the EU </a:t>
          </a:r>
          <a:r>
            <a:rPr lang="en-GB" sz="1400" b="0" kern="1200" dirty="0" err="1" smtClean="0">
              <a:solidFill>
                <a:srgbClr val="FFFFFF"/>
              </a:solidFill>
              <a:latin typeface="Arial" panose="020B0604020202020204" pitchFamily="34" charset="0"/>
              <a:ea typeface="+mn-ea"/>
              <a:cs typeface="Arial" panose="020B0604020202020204" pitchFamily="34" charset="0"/>
            </a:rPr>
            <a:t>Bioeconomy</a:t>
          </a:r>
          <a:endParaRPr lang="en-GB" sz="1400" b="0" kern="1200" dirty="0">
            <a:solidFill>
              <a:srgbClr val="FFFFFF"/>
            </a:solidFill>
            <a:latin typeface="Arial" panose="020B0604020202020204" pitchFamily="34" charset="0"/>
            <a:ea typeface="+mn-ea"/>
            <a:cs typeface="Arial" panose="020B0604020202020204" pitchFamily="34" charset="0"/>
          </a:endParaRPr>
        </a:p>
      </dsp:txBody>
      <dsp:txXfrm>
        <a:off x="-307497" y="2021901"/>
        <a:ext cx="1195591" cy="1081886"/>
      </dsp:txXfrm>
    </dsp:sp>
    <dsp:sp modelId="{ED2DBDD9-ABDB-4B31-90AF-BEEF6806FC64}">
      <dsp:nvSpPr>
        <dsp:cNvPr id="0" name=""/>
        <dsp:cNvSpPr/>
      </dsp:nvSpPr>
      <dsp:spPr>
        <a:xfrm>
          <a:off x="248256" y="512902"/>
          <a:ext cx="3353631" cy="3353631"/>
        </a:xfrm>
        <a:custGeom>
          <a:avLst/>
          <a:gdLst/>
          <a:ahLst/>
          <a:cxnLst/>
          <a:rect l="0" t="0" r="0" b="0"/>
          <a:pathLst>
            <a:path>
              <a:moveTo>
                <a:pt x="16098" y="1445021"/>
              </a:moveTo>
              <a:arcTo wR="1676815" hR="1676815" stAng="11276743" swAng="1110412"/>
            </a:path>
          </a:pathLst>
        </a:custGeom>
        <a:noFill/>
        <a:ln w="9525" cap="flat" cmpd="sng" algn="ctr">
          <a:solidFill>
            <a:srgbClr val="0E4194">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5BAAD726-BE60-45D2-945D-77A0CB21B0E1}">
      <dsp:nvSpPr>
        <dsp:cNvPr id="0" name=""/>
        <dsp:cNvSpPr/>
      </dsp:nvSpPr>
      <dsp:spPr>
        <a:xfrm>
          <a:off x="-42238" y="850633"/>
          <a:ext cx="1312647" cy="587213"/>
        </a:xfrm>
        <a:prstGeom prst="roundRect">
          <a:avLst/>
        </a:prstGeom>
        <a:solidFill>
          <a:srgbClr val="0E4194">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kern="1200" smtClean="0">
              <a:solidFill>
                <a:srgbClr val="FFFFFF"/>
              </a:solidFill>
              <a:latin typeface="Arial" panose="020B0604020202020204" pitchFamily="34" charset="0"/>
              <a:ea typeface="+mn-ea"/>
              <a:cs typeface="Arial" panose="020B0604020202020204" pitchFamily="34" charset="0"/>
            </a:rPr>
            <a:t>Circular Systems</a:t>
          </a:r>
          <a:endParaRPr lang="en-GB" sz="1400" b="0" kern="1200" dirty="0">
            <a:solidFill>
              <a:srgbClr val="FFFFFF"/>
            </a:solidFill>
            <a:latin typeface="Arial" panose="020B0604020202020204" pitchFamily="34" charset="0"/>
            <a:ea typeface="+mn-ea"/>
            <a:cs typeface="Arial" panose="020B0604020202020204" pitchFamily="34" charset="0"/>
          </a:endParaRPr>
        </a:p>
      </dsp:txBody>
      <dsp:txXfrm>
        <a:off x="-13573" y="879298"/>
        <a:ext cx="1255317" cy="529883"/>
      </dsp:txXfrm>
    </dsp:sp>
    <dsp:sp modelId="{A0E58166-C0BF-44D4-B851-80D5245825EB}">
      <dsp:nvSpPr>
        <dsp:cNvPr id="0" name=""/>
        <dsp:cNvSpPr/>
      </dsp:nvSpPr>
      <dsp:spPr>
        <a:xfrm>
          <a:off x="248256" y="512902"/>
          <a:ext cx="3353631" cy="3353631"/>
        </a:xfrm>
        <a:custGeom>
          <a:avLst/>
          <a:gdLst/>
          <a:ahLst/>
          <a:cxnLst/>
          <a:rect l="0" t="0" r="0" b="0"/>
          <a:pathLst>
            <a:path>
              <a:moveTo>
                <a:pt x="670834" y="335282"/>
              </a:moveTo>
              <a:arcTo wR="1676815" hR="1676815" stAng="13988083" swAng="821022"/>
            </a:path>
          </a:pathLst>
        </a:custGeom>
        <a:noFill/>
        <a:ln w="9525" cap="flat" cmpd="sng" algn="ctr">
          <a:solidFill>
            <a:srgbClr val="0E4194">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C327A-FD88-45E1-9A85-E29373533EFA}">
      <dsp:nvSpPr>
        <dsp:cNvPr id="0" name=""/>
        <dsp:cNvSpPr/>
      </dsp:nvSpPr>
      <dsp:spPr>
        <a:xfrm>
          <a:off x="0" y="0"/>
          <a:ext cx="9579428" cy="1062918"/>
        </a:xfrm>
        <a:prstGeom prst="roundRect">
          <a:avLst>
            <a:gd name="adj" fmla="val 10000"/>
          </a:avLst>
        </a:prstGeom>
        <a:solidFill>
          <a:schemeClr val="lt1"/>
        </a:solidFill>
        <a:ln w="28575"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accent6"/>
              </a:solidFill>
            </a:rPr>
            <a:t>Destination 1 </a:t>
          </a:r>
          <a:r>
            <a:rPr lang="en-US" sz="1800" kern="1200" dirty="0" smtClean="0"/>
            <a:t>Biodiversity and ecosystem services </a:t>
          </a:r>
          <a:endParaRPr lang="en-US" sz="1800" kern="1200" dirty="0"/>
        </a:p>
        <a:p>
          <a:pPr marL="171450" lvl="1" indent="-171450" algn="l" defTabSz="711200">
            <a:lnSpc>
              <a:spcPct val="90000"/>
            </a:lnSpc>
            <a:spcBef>
              <a:spcPct val="0"/>
            </a:spcBef>
            <a:spcAft>
              <a:spcPts val="600"/>
            </a:spcAft>
            <a:buChar char="••"/>
          </a:pPr>
          <a:r>
            <a:rPr lang="en-GB" sz="1600" kern="1200" dirty="0" smtClean="0"/>
            <a:t>Fostering </a:t>
          </a:r>
          <a:r>
            <a:rPr lang="en-GB" sz="1600" b="1" kern="1200" dirty="0" smtClean="0"/>
            <a:t>breeding</a:t>
          </a:r>
          <a:r>
            <a:rPr lang="en-GB" sz="1600" kern="1200" dirty="0" smtClean="0"/>
            <a:t> of </a:t>
          </a:r>
          <a:r>
            <a:rPr lang="en-GB" sz="1600" b="1" kern="1200" dirty="0" smtClean="0"/>
            <a:t>organic</a:t>
          </a:r>
          <a:r>
            <a:rPr lang="en-GB" sz="1600" kern="1200" dirty="0" smtClean="0"/>
            <a:t> crops, legumes and root-base traits</a:t>
          </a:r>
          <a:endParaRPr lang="en-US" sz="1600" b="1" kern="1200" dirty="0"/>
        </a:p>
        <a:p>
          <a:pPr marL="171450" lvl="1" indent="-171450" algn="l" defTabSz="711200">
            <a:lnSpc>
              <a:spcPct val="90000"/>
            </a:lnSpc>
            <a:spcBef>
              <a:spcPct val="0"/>
            </a:spcBef>
            <a:spcAft>
              <a:spcPct val="15000"/>
            </a:spcAft>
            <a:buChar char="••"/>
          </a:pPr>
          <a:r>
            <a:rPr lang="en-US" sz="1600" kern="1200" dirty="0" smtClean="0"/>
            <a:t>Protection and sustainable management of </a:t>
          </a:r>
          <a:r>
            <a:rPr lang="en-US" sz="1600" b="1" kern="1200" dirty="0" smtClean="0"/>
            <a:t>forest genetic resources</a:t>
          </a:r>
          <a:endParaRPr lang="en-US" sz="1600" b="1" kern="1200" dirty="0"/>
        </a:p>
      </dsp:txBody>
      <dsp:txXfrm>
        <a:off x="2145294" y="0"/>
        <a:ext cx="7434133" cy="1062918"/>
      </dsp:txXfrm>
    </dsp:sp>
    <dsp:sp modelId="{47B15CA1-1B6A-421E-A6BA-B4C2706718A3}">
      <dsp:nvSpPr>
        <dsp:cNvPr id="0" name=""/>
        <dsp:cNvSpPr/>
      </dsp:nvSpPr>
      <dsp:spPr>
        <a:xfrm>
          <a:off x="405219" y="0"/>
          <a:ext cx="1564263" cy="1064639"/>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578050-D901-4C74-9C17-9A2A33C1E013}">
      <dsp:nvSpPr>
        <dsp:cNvPr id="0" name=""/>
        <dsp:cNvSpPr/>
      </dsp:nvSpPr>
      <dsp:spPr>
        <a:xfrm>
          <a:off x="0" y="1294047"/>
          <a:ext cx="9579428" cy="1650456"/>
        </a:xfrm>
        <a:prstGeom prst="roundRect">
          <a:avLst>
            <a:gd name="adj" fmla="val 10000"/>
          </a:avLst>
        </a:prstGeom>
        <a:solidFill>
          <a:schemeClr val="lt1"/>
        </a:solidFill>
        <a:ln w="28575"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IE" sz="1800" kern="1200" dirty="0" smtClean="0">
              <a:solidFill>
                <a:schemeClr val="accent5"/>
              </a:solidFill>
            </a:rPr>
            <a:t>Destination 2 </a:t>
          </a:r>
          <a:r>
            <a:rPr lang="en-IE" sz="1800" kern="1200" dirty="0" smtClean="0"/>
            <a:t>Sustainable food systems from farm to fork</a:t>
          </a:r>
          <a:endParaRPr lang="en-US" sz="1800" kern="1200" dirty="0"/>
        </a:p>
        <a:p>
          <a:pPr marL="171450" lvl="1" indent="-171450" algn="l" defTabSz="711200">
            <a:lnSpc>
              <a:spcPct val="90000"/>
            </a:lnSpc>
            <a:spcBef>
              <a:spcPct val="0"/>
            </a:spcBef>
            <a:spcAft>
              <a:spcPts val="600"/>
            </a:spcAft>
            <a:buChar char="••"/>
          </a:pPr>
          <a:r>
            <a:rPr lang="en-GB" sz="1600" b="0" kern="1200" dirty="0" smtClean="0"/>
            <a:t>Unlocking the potential of </a:t>
          </a:r>
          <a:r>
            <a:rPr lang="en-GB" sz="1600" b="1" kern="1200" dirty="0" err="1" smtClean="0"/>
            <a:t>agroecological</a:t>
          </a:r>
          <a:r>
            <a:rPr lang="en-GB" sz="1600" b="1" kern="1200" dirty="0" smtClean="0"/>
            <a:t> approaches</a:t>
          </a:r>
          <a:endParaRPr lang="en-US" sz="1600" kern="1200" dirty="0"/>
        </a:p>
        <a:p>
          <a:pPr marL="171450" lvl="1" indent="-171450" algn="l" defTabSz="711200">
            <a:lnSpc>
              <a:spcPct val="90000"/>
            </a:lnSpc>
            <a:spcBef>
              <a:spcPct val="0"/>
            </a:spcBef>
            <a:spcAft>
              <a:spcPts val="600"/>
            </a:spcAft>
            <a:buChar char="••"/>
          </a:pPr>
          <a:r>
            <a:rPr lang="en-US" sz="1600" b="0" kern="1200" dirty="0" smtClean="0"/>
            <a:t>Developing</a:t>
          </a:r>
          <a:r>
            <a:rPr lang="en-US" sz="1600" b="1" kern="1200" dirty="0" smtClean="0"/>
            <a:t> vaccines</a:t>
          </a:r>
          <a:r>
            <a:rPr lang="en-US" sz="1600" kern="1200" dirty="0" smtClean="0"/>
            <a:t> and </a:t>
          </a:r>
          <a:r>
            <a:rPr lang="en-US" sz="1600" b="1" kern="1200" dirty="0" smtClean="0"/>
            <a:t>diagnostics</a:t>
          </a:r>
          <a:r>
            <a:rPr lang="en-US" sz="1600" kern="1200" dirty="0" smtClean="0"/>
            <a:t> for priority animal diseases; e</a:t>
          </a:r>
          <a:r>
            <a:rPr lang="en-US" sz="1600" b="0" kern="1200" dirty="0" smtClean="0"/>
            <a:t>nhancing</a:t>
          </a:r>
          <a:r>
            <a:rPr lang="en-US" sz="1600" b="1" kern="1200" dirty="0" smtClean="0"/>
            <a:t> animal welfare</a:t>
          </a:r>
          <a:endParaRPr lang="en-US" sz="1600" kern="1200" dirty="0"/>
        </a:p>
        <a:p>
          <a:pPr marL="171450" lvl="1" indent="-171450" algn="l" defTabSz="711200">
            <a:lnSpc>
              <a:spcPct val="90000"/>
            </a:lnSpc>
            <a:spcBef>
              <a:spcPct val="0"/>
            </a:spcBef>
            <a:spcAft>
              <a:spcPts val="600"/>
            </a:spcAft>
            <a:buChar char="••"/>
          </a:pPr>
          <a:r>
            <a:rPr lang="en-GB" sz="1600" b="1" kern="1200" dirty="0" smtClean="0"/>
            <a:t>Digital technologies </a:t>
          </a:r>
          <a:r>
            <a:rPr lang="en-GB" sz="1600" kern="1200" dirty="0" smtClean="0"/>
            <a:t>as enablers for small farms</a:t>
          </a:r>
          <a:endParaRPr lang="en-US" sz="1600" kern="1200" dirty="0"/>
        </a:p>
      </dsp:txBody>
      <dsp:txXfrm>
        <a:off x="2145294" y="1294047"/>
        <a:ext cx="7434133" cy="1650456"/>
      </dsp:txXfrm>
    </dsp:sp>
    <dsp:sp modelId="{53F95B5B-FC44-447E-A811-415BD2811901}">
      <dsp:nvSpPr>
        <dsp:cNvPr id="0" name=""/>
        <dsp:cNvSpPr/>
      </dsp:nvSpPr>
      <dsp:spPr>
        <a:xfrm>
          <a:off x="405219" y="1393445"/>
          <a:ext cx="1564263" cy="145166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 modelId="{91B6B5AD-387A-48F0-99A7-1EC4102E7B24}">
      <dsp:nvSpPr>
        <dsp:cNvPr id="0" name=""/>
        <dsp:cNvSpPr/>
      </dsp:nvSpPr>
      <dsp:spPr>
        <a:xfrm>
          <a:off x="0" y="3173913"/>
          <a:ext cx="9579428" cy="1456744"/>
        </a:xfrm>
        <a:prstGeom prst="roundRect">
          <a:avLst>
            <a:gd name="adj" fmla="val 10000"/>
          </a:avLst>
        </a:prstGeom>
        <a:solidFill>
          <a:schemeClr val="lt1"/>
        </a:solidFill>
        <a:ln w="28575"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IE" sz="1800" kern="1200" dirty="0" smtClean="0">
              <a:solidFill>
                <a:schemeClr val="accent3"/>
              </a:solidFill>
            </a:rPr>
            <a:t>Destination 3 </a:t>
          </a:r>
          <a:r>
            <a:rPr lang="en-IE" sz="1800" kern="1200" dirty="0" smtClean="0"/>
            <a:t>Circular and </a:t>
          </a:r>
          <a:r>
            <a:rPr lang="en-IE" sz="1800" kern="1200" dirty="0" err="1" smtClean="0"/>
            <a:t>bioeconomy</a:t>
          </a:r>
          <a:endParaRPr lang="en-US" sz="1800" kern="1200" dirty="0"/>
        </a:p>
        <a:p>
          <a:pPr marL="171450" lvl="1" indent="-171450" algn="l" defTabSz="711200">
            <a:lnSpc>
              <a:spcPct val="90000"/>
            </a:lnSpc>
            <a:spcBef>
              <a:spcPct val="0"/>
            </a:spcBef>
            <a:spcAft>
              <a:spcPts val="600"/>
            </a:spcAft>
            <a:buChar char="••"/>
          </a:pPr>
          <a:r>
            <a:rPr lang="en-US" sz="1600" kern="1200" dirty="0" smtClean="0"/>
            <a:t>Mainstreaming inclusive </a:t>
          </a:r>
          <a:r>
            <a:rPr lang="en-US" sz="1600" b="1" kern="1200" dirty="0" smtClean="0"/>
            <a:t>small-scale bio-based solutions </a:t>
          </a:r>
          <a:r>
            <a:rPr lang="en-US" sz="1600" kern="1200" dirty="0" smtClean="0"/>
            <a:t>in rural areas</a:t>
          </a:r>
          <a:endParaRPr lang="en-US" sz="1600" kern="1200" dirty="0"/>
        </a:p>
        <a:p>
          <a:pPr marL="171450" lvl="1" indent="-171450" algn="l" defTabSz="711200">
            <a:lnSpc>
              <a:spcPct val="90000"/>
            </a:lnSpc>
            <a:spcBef>
              <a:spcPct val="0"/>
            </a:spcBef>
            <a:spcAft>
              <a:spcPts val="600"/>
            </a:spcAft>
            <a:buChar char="••"/>
          </a:pPr>
          <a:r>
            <a:rPr lang="en-US" sz="1600" kern="1200" dirty="0" smtClean="0"/>
            <a:t>Harnessing the </a:t>
          </a:r>
          <a:r>
            <a:rPr lang="en-US" sz="1600" b="1" kern="1200" dirty="0" smtClean="0"/>
            <a:t>digital revolution </a:t>
          </a:r>
          <a:r>
            <a:rPr lang="en-US" sz="1600" kern="1200" dirty="0" smtClean="0"/>
            <a:t>in the </a:t>
          </a:r>
          <a:r>
            <a:rPr lang="en-US" sz="1600" b="1" kern="1200" dirty="0" smtClean="0"/>
            <a:t>forest</a:t>
          </a:r>
          <a:r>
            <a:rPr lang="en-US" sz="1600" kern="1200" dirty="0" smtClean="0"/>
            <a:t>-based sector</a:t>
          </a: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a:off x="2145294" y="3173913"/>
        <a:ext cx="7434133" cy="1456744"/>
      </dsp:txXfrm>
    </dsp:sp>
    <dsp:sp modelId="{1AA131E8-C3E5-46D7-A8E9-DEC04E18D509}">
      <dsp:nvSpPr>
        <dsp:cNvPr id="0" name=""/>
        <dsp:cNvSpPr/>
      </dsp:nvSpPr>
      <dsp:spPr>
        <a:xfrm>
          <a:off x="405219" y="3315063"/>
          <a:ext cx="1564263" cy="1174443"/>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C327A-FD88-45E1-9A85-E29373533EFA}">
      <dsp:nvSpPr>
        <dsp:cNvPr id="0" name=""/>
        <dsp:cNvSpPr/>
      </dsp:nvSpPr>
      <dsp:spPr>
        <a:xfrm>
          <a:off x="0" y="0"/>
          <a:ext cx="9579428" cy="1463568"/>
        </a:xfrm>
        <a:prstGeom prst="roundRect">
          <a:avLst>
            <a:gd name="adj" fmla="val 10000"/>
          </a:avLst>
        </a:prstGeom>
        <a:solidFill>
          <a:schemeClr val="lt1"/>
        </a:solidFill>
        <a:ln w="28575"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IE" sz="1800" kern="1200" dirty="0" smtClean="0">
              <a:solidFill>
                <a:schemeClr val="accent3">
                  <a:lumMod val="75000"/>
                </a:schemeClr>
              </a:solidFill>
            </a:rPr>
            <a:t>Destination 4 </a:t>
          </a:r>
          <a:r>
            <a:rPr lang="en-US" sz="1800" kern="1200" dirty="0" smtClean="0"/>
            <a:t>Clean environment and zero pollution </a:t>
          </a:r>
          <a:endParaRPr lang="en-US" sz="1800" kern="1200" dirty="0"/>
        </a:p>
        <a:p>
          <a:pPr marL="171450" lvl="1" indent="-171450" algn="l" defTabSz="711200">
            <a:lnSpc>
              <a:spcPct val="90000"/>
            </a:lnSpc>
            <a:spcBef>
              <a:spcPct val="0"/>
            </a:spcBef>
            <a:spcAft>
              <a:spcPts val="600"/>
            </a:spcAft>
            <a:buChar char="••"/>
          </a:pPr>
          <a:r>
            <a:rPr lang="en-US" sz="1600" kern="1200" dirty="0" smtClean="0"/>
            <a:t>Optimization of </a:t>
          </a:r>
          <a:r>
            <a:rPr lang="en-US" sz="1600" b="1" kern="1200" dirty="0" smtClean="0"/>
            <a:t>nutrient budget </a:t>
          </a:r>
          <a:r>
            <a:rPr lang="en-US" sz="1600" kern="1200" dirty="0" smtClean="0"/>
            <a:t>in agriculture and enhancing </a:t>
          </a:r>
          <a:r>
            <a:rPr lang="en-US" sz="1600" b="1" kern="1200" dirty="0" smtClean="0"/>
            <a:t>nature-based solutions </a:t>
          </a:r>
          <a:r>
            <a:rPr lang="en-US" sz="1600" kern="1200" dirty="0" smtClean="0"/>
            <a:t>for nutrient management</a:t>
          </a:r>
          <a:endParaRPr lang="en-US" sz="1600" kern="1200" dirty="0"/>
        </a:p>
      </dsp:txBody>
      <dsp:txXfrm>
        <a:off x="2122773" y="0"/>
        <a:ext cx="7456654" cy="1463568"/>
      </dsp:txXfrm>
    </dsp:sp>
    <dsp:sp modelId="{47B15CA1-1B6A-421E-A6BA-B4C2706718A3}">
      <dsp:nvSpPr>
        <dsp:cNvPr id="0" name=""/>
        <dsp:cNvSpPr/>
      </dsp:nvSpPr>
      <dsp:spPr>
        <a:xfrm>
          <a:off x="382699" y="115844"/>
          <a:ext cx="1564263" cy="1231878"/>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sp>
    <dsp:sp modelId="{01578050-D901-4C74-9C17-9A2A33C1E013}">
      <dsp:nvSpPr>
        <dsp:cNvPr id="0" name=""/>
        <dsp:cNvSpPr/>
      </dsp:nvSpPr>
      <dsp:spPr>
        <a:xfrm>
          <a:off x="0" y="1670456"/>
          <a:ext cx="9579428" cy="1715392"/>
        </a:xfrm>
        <a:prstGeom prst="roundRect">
          <a:avLst>
            <a:gd name="adj" fmla="val 10000"/>
          </a:avLst>
        </a:prstGeom>
        <a:solidFill>
          <a:schemeClr val="lt1"/>
        </a:solidFill>
        <a:ln w="28575"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IE" sz="1800" kern="1200" dirty="0" smtClean="0">
              <a:solidFill>
                <a:schemeClr val="accent4"/>
              </a:solidFill>
            </a:rPr>
            <a:t>Destination 5 </a:t>
          </a:r>
          <a:r>
            <a:rPr lang="en-US" sz="1800" kern="1200" dirty="0" smtClean="0"/>
            <a:t>Land, oceans and water for climate action </a:t>
          </a:r>
          <a:endParaRPr lang="en-US" sz="1800" kern="1200" dirty="0"/>
        </a:p>
        <a:p>
          <a:pPr marL="171450" lvl="1" indent="-171450" algn="l" defTabSz="711200">
            <a:lnSpc>
              <a:spcPct val="90000"/>
            </a:lnSpc>
            <a:spcBef>
              <a:spcPct val="0"/>
            </a:spcBef>
            <a:spcAft>
              <a:spcPts val="600"/>
            </a:spcAft>
            <a:buChar char="••"/>
          </a:pPr>
          <a:r>
            <a:rPr lang="en-GB" sz="1600" b="1" kern="1200" dirty="0" smtClean="0"/>
            <a:t>Demonstration</a:t>
          </a:r>
          <a:r>
            <a:rPr lang="en-GB" sz="1600" b="0" kern="1200" dirty="0" smtClean="0"/>
            <a:t> network </a:t>
          </a:r>
          <a:r>
            <a:rPr lang="en-GB" sz="1600" kern="1200" dirty="0" smtClean="0"/>
            <a:t>on </a:t>
          </a:r>
          <a:r>
            <a:rPr lang="en-GB" sz="1600" b="1" kern="1200" dirty="0" smtClean="0"/>
            <a:t>climate-smart farming</a:t>
          </a:r>
          <a:endParaRPr lang="en-US" sz="1600" b="1" kern="1200" dirty="0"/>
        </a:p>
        <a:p>
          <a:pPr marL="171450" lvl="1" indent="-171450" algn="l" defTabSz="711200">
            <a:lnSpc>
              <a:spcPct val="90000"/>
            </a:lnSpc>
            <a:spcBef>
              <a:spcPct val="0"/>
            </a:spcBef>
            <a:spcAft>
              <a:spcPts val="600"/>
            </a:spcAft>
            <a:buChar char="••"/>
          </a:pPr>
          <a:r>
            <a:rPr lang="en-US" sz="1600" b="1" kern="1200" dirty="0" smtClean="0"/>
            <a:t>Unlocking the potential of </a:t>
          </a:r>
          <a:r>
            <a:rPr lang="en-US" sz="1600" b="1" kern="1200" dirty="0" err="1" smtClean="0"/>
            <a:t>agroecological</a:t>
          </a:r>
          <a:r>
            <a:rPr lang="en-US" sz="1600" b="1" kern="1200" dirty="0" smtClean="0"/>
            <a:t> approaches</a:t>
          </a:r>
          <a:r>
            <a:rPr lang="en-US" sz="1600" kern="1200" dirty="0" smtClean="0"/>
            <a:t>, including </a:t>
          </a:r>
          <a:r>
            <a:rPr lang="en-US" sz="1600" b="1" kern="1200" dirty="0" smtClean="0"/>
            <a:t>agroforestry</a:t>
          </a:r>
          <a:r>
            <a:rPr lang="en-US" sz="1600" kern="1200" dirty="0" smtClean="0"/>
            <a:t>, to climate action</a:t>
          </a:r>
          <a:endParaRPr lang="en-US" sz="1600" kern="1200" dirty="0"/>
        </a:p>
        <a:p>
          <a:pPr marL="171450" lvl="1" indent="-171450" algn="l" defTabSz="711200">
            <a:lnSpc>
              <a:spcPct val="90000"/>
            </a:lnSpc>
            <a:spcBef>
              <a:spcPct val="0"/>
            </a:spcBef>
            <a:spcAft>
              <a:spcPts val="600"/>
            </a:spcAft>
            <a:buChar char="••"/>
          </a:pPr>
          <a:r>
            <a:rPr lang="en-GB" sz="1600" b="1" kern="1200" dirty="0" smtClean="0"/>
            <a:t>Observatories</a:t>
          </a:r>
          <a:r>
            <a:rPr lang="en-GB" sz="1600" kern="1200" dirty="0" smtClean="0"/>
            <a:t> on climate change impacts on and </a:t>
          </a:r>
          <a:r>
            <a:rPr lang="en-GB" sz="1600" b="1" kern="1200" dirty="0" smtClean="0"/>
            <a:t>enhancing resilience </a:t>
          </a:r>
          <a:r>
            <a:rPr lang="en-GB" sz="1600" kern="1200" dirty="0" smtClean="0"/>
            <a:t>of agriculture and of forestry</a:t>
          </a:r>
          <a:endParaRPr lang="en-US" sz="1600" kern="1200" dirty="0"/>
        </a:p>
      </dsp:txBody>
      <dsp:txXfrm>
        <a:off x="2122773" y="1670456"/>
        <a:ext cx="7456654" cy="1715392"/>
      </dsp:txXfrm>
    </dsp:sp>
    <dsp:sp modelId="{53F95B5B-FC44-447E-A811-415BD2811901}">
      <dsp:nvSpPr>
        <dsp:cNvPr id="0" name=""/>
        <dsp:cNvSpPr/>
      </dsp:nvSpPr>
      <dsp:spPr>
        <a:xfrm>
          <a:off x="382699" y="1786574"/>
          <a:ext cx="1564263" cy="1483156"/>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sp>
    <dsp:sp modelId="{91B6B5AD-387A-48F0-99A7-1EC4102E7B24}">
      <dsp:nvSpPr>
        <dsp:cNvPr id="0" name=""/>
        <dsp:cNvSpPr/>
      </dsp:nvSpPr>
      <dsp:spPr>
        <a:xfrm>
          <a:off x="0" y="3592736"/>
          <a:ext cx="9579428" cy="1400550"/>
        </a:xfrm>
        <a:prstGeom prst="roundRect">
          <a:avLst>
            <a:gd name="adj" fmla="val 10000"/>
          </a:avLst>
        </a:prstGeom>
        <a:solidFill>
          <a:schemeClr val="lt1"/>
        </a:solidFill>
        <a:ln w="28575" cap="flat" cmpd="sng" algn="ctr">
          <a:solidFill>
            <a:schemeClr val="bg2">
              <a:lumMod val="90000"/>
            </a:schemeClr>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IE" sz="1800" kern="1200" dirty="0" smtClean="0">
              <a:solidFill>
                <a:schemeClr val="bg2">
                  <a:lumMod val="75000"/>
                </a:schemeClr>
              </a:solidFill>
            </a:rPr>
            <a:t>Destination 6 </a:t>
          </a:r>
          <a:r>
            <a:rPr lang="en-US" sz="1800" kern="1200" dirty="0" smtClean="0"/>
            <a:t>Resilient, inclusive, healthy and green rural communities </a:t>
          </a:r>
          <a:endParaRPr lang="en-US" sz="1800" kern="1200" dirty="0"/>
        </a:p>
        <a:p>
          <a:pPr marL="171450" lvl="1" indent="-171450" algn="l" defTabSz="711200">
            <a:lnSpc>
              <a:spcPct val="90000"/>
            </a:lnSpc>
            <a:spcBef>
              <a:spcPct val="0"/>
            </a:spcBef>
            <a:spcAft>
              <a:spcPts val="600"/>
            </a:spcAft>
            <a:buChar char="••"/>
          </a:pPr>
          <a:r>
            <a:rPr lang="en-US" sz="1600" kern="1200" dirty="0" smtClean="0"/>
            <a:t>Strengthening </a:t>
          </a:r>
          <a:r>
            <a:rPr lang="en-US" sz="1600" b="1" kern="1200" dirty="0" smtClean="0"/>
            <a:t>evidence for tailored policies </a:t>
          </a:r>
          <a:r>
            <a:rPr lang="en-US" sz="1600" kern="1200" dirty="0" smtClean="0"/>
            <a:t>enhancing rural communities’ contribution to ecological, digital and social transitions</a:t>
          </a:r>
          <a:endParaRPr lang="en-US" sz="1600" kern="1200" dirty="0"/>
        </a:p>
        <a:p>
          <a:pPr marL="171450" lvl="1" indent="-171450" algn="l" defTabSz="711200">
            <a:lnSpc>
              <a:spcPct val="90000"/>
            </a:lnSpc>
            <a:spcBef>
              <a:spcPct val="0"/>
            </a:spcBef>
            <a:spcAft>
              <a:spcPts val="600"/>
            </a:spcAft>
            <a:buChar char="••"/>
          </a:pPr>
          <a:r>
            <a:rPr lang="en-US" sz="1600" b="1" kern="1200" dirty="0" smtClean="0"/>
            <a:t>Smart solutions for smart rural communities</a:t>
          </a:r>
          <a:endParaRPr lang="en-US" sz="1600" kern="1200" dirty="0"/>
        </a:p>
      </dsp:txBody>
      <dsp:txXfrm>
        <a:off x="2122773" y="3592736"/>
        <a:ext cx="7456654" cy="1400550"/>
      </dsp:txXfrm>
    </dsp:sp>
    <dsp:sp modelId="{1AA131E8-C3E5-46D7-A8E9-DEC04E18D509}">
      <dsp:nvSpPr>
        <dsp:cNvPr id="0" name=""/>
        <dsp:cNvSpPr/>
      </dsp:nvSpPr>
      <dsp:spPr>
        <a:xfrm>
          <a:off x="382699" y="3593705"/>
          <a:ext cx="1564263" cy="1398613"/>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06/05/2021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06/05/2021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a:t>
            </a:fld>
            <a:endParaRPr lang="en-GB"/>
          </a:p>
        </p:txBody>
      </p:sp>
    </p:spTree>
    <p:extLst>
      <p:ext uri="{BB962C8B-B14F-4D97-AF65-F5344CB8AC3E}">
        <p14:creationId xmlns:p14="http://schemas.microsoft.com/office/powerpoint/2010/main" val="1668778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p:spPr>
        <p:txBody>
          <a:bodyPr/>
          <a:lstStyle/>
          <a:p>
            <a:endParaRPr lang="fr-FR" altLang="fr-FR" smtClean="0">
              <a:latin typeface="Arial" panose="020B0604020202020204" pitchFamily="34" charset="0"/>
            </a:endParaRPr>
          </a:p>
        </p:txBody>
      </p:sp>
      <p:sp>
        <p:nvSpPr>
          <p:cNvPr id="225284" name="Slide Number Placeholder 3"/>
          <p:cNvSpPr>
            <a:spLocks noGrp="1"/>
          </p:cNvSpPr>
          <p:nvPr>
            <p:ph type="sldNum" sz="quarter" idx="5"/>
          </p:nvPr>
        </p:nvSpPr>
        <p:spPr>
          <a:noFill/>
        </p:spPr>
        <p:txBody>
          <a:bodyPr/>
          <a:lstStyle>
            <a:lvl1pPr>
              <a:defRPr sz="7600">
                <a:solidFill>
                  <a:srgbClr val="FFD624"/>
                </a:solidFill>
                <a:latin typeface="Verdana" panose="020B0604030504040204" pitchFamily="34" charset="0"/>
              </a:defRPr>
            </a:lvl1pPr>
            <a:lvl2pPr marL="742950" indent="-285750">
              <a:defRPr sz="7600">
                <a:solidFill>
                  <a:srgbClr val="FFD624"/>
                </a:solidFill>
                <a:latin typeface="Verdana" panose="020B0604030504040204" pitchFamily="34" charset="0"/>
              </a:defRPr>
            </a:lvl2pPr>
            <a:lvl3pPr marL="1143000" indent="-228600">
              <a:defRPr sz="7600">
                <a:solidFill>
                  <a:srgbClr val="FFD624"/>
                </a:solidFill>
                <a:latin typeface="Verdana" panose="020B0604030504040204" pitchFamily="34" charset="0"/>
              </a:defRPr>
            </a:lvl3pPr>
            <a:lvl4pPr marL="1600200" indent="-228600">
              <a:defRPr sz="7600">
                <a:solidFill>
                  <a:srgbClr val="FFD624"/>
                </a:solidFill>
                <a:latin typeface="Verdana" panose="020B0604030504040204" pitchFamily="34" charset="0"/>
              </a:defRPr>
            </a:lvl4pPr>
            <a:lvl5pPr marL="2057400" indent="-228600">
              <a:defRPr sz="7600">
                <a:solidFill>
                  <a:srgbClr val="FFD624"/>
                </a:solidFill>
                <a:latin typeface="Verdana" panose="020B0604030504040204" pitchFamily="34" charset="0"/>
              </a:defRPr>
            </a:lvl5pPr>
            <a:lvl6pPr marL="2514600" indent="-228600" eaLnBrk="0" fontAlgn="base" hangingPunct="0">
              <a:spcBef>
                <a:spcPct val="0"/>
              </a:spcBef>
              <a:spcAft>
                <a:spcPct val="0"/>
              </a:spcAft>
              <a:defRPr sz="7600">
                <a:solidFill>
                  <a:srgbClr val="FFD624"/>
                </a:solidFill>
                <a:latin typeface="Verdana" panose="020B0604030504040204" pitchFamily="34" charset="0"/>
              </a:defRPr>
            </a:lvl6pPr>
            <a:lvl7pPr marL="2971800" indent="-228600" eaLnBrk="0" fontAlgn="base" hangingPunct="0">
              <a:spcBef>
                <a:spcPct val="0"/>
              </a:spcBef>
              <a:spcAft>
                <a:spcPct val="0"/>
              </a:spcAft>
              <a:defRPr sz="7600">
                <a:solidFill>
                  <a:srgbClr val="FFD624"/>
                </a:solidFill>
                <a:latin typeface="Verdana" panose="020B0604030504040204" pitchFamily="34" charset="0"/>
              </a:defRPr>
            </a:lvl7pPr>
            <a:lvl8pPr marL="3429000" indent="-228600" eaLnBrk="0" fontAlgn="base" hangingPunct="0">
              <a:spcBef>
                <a:spcPct val="0"/>
              </a:spcBef>
              <a:spcAft>
                <a:spcPct val="0"/>
              </a:spcAft>
              <a:defRPr sz="7600">
                <a:solidFill>
                  <a:srgbClr val="FFD624"/>
                </a:solidFill>
                <a:latin typeface="Verdana" panose="020B0604030504040204" pitchFamily="34" charset="0"/>
              </a:defRPr>
            </a:lvl8pPr>
            <a:lvl9pPr marL="3886200" indent="-228600"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EF6585-7882-4377-A1F1-7F03A6ABD971}"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90332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xfrm>
            <a:off x="403225" y="1231900"/>
            <a:ext cx="5911850" cy="3325813"/>
          </a:xfrm>
          <a:ln/>
        </p:spPr>
      </p:sp>
      <p:sp>
        <p:nvSpPr>
          <p:cNvPr id="532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l-PL" altLang="en-US" dirty="0" smtClean="0"/>
              <a:t>How </a:t>
            </a:r>
            <a:r>
              <a:rPr lang="pl-PL" altLang="en-US" dirty="0" err="1" smtClean="0"/>
              <a:t>does</a:t>
            </a:r>
            <a:r>
              <a:rPr lang="pl-PL" altLang="en-US" dirty="0" smtClean="0"/>
              <a:t> the EIP-AGRI </a:t>
            </a:r>
            <a:r>
              <a:rPr lang="pl-PL" altLang="en-US" dirty="0" err="1" smtClean="0"/>
              <a:t>work</a:t>
            </a:r>
            <a:r>
              <a:rPr lang="pl-PL" altLang="en-US" dirty="0" smtClean="0"/>
              <a:t> in </a:t>
            </a:r>
            <a:r>
              <a:rPr lang="pl-PL" altLang="en-US" dirty="0" err="1" smtClean="0"/>
              <a:t>practice</a:t>
            </a:r>
            <a:r>
              <a:rPr lang="pl-PL" altLang="en-US" dirty="0" smtClean="0"/>
              <a:t>? </a:t>
            </a:r>
          </a:p>
          <a:p>
            <a:pPr>
              <a:defRPr/>
            </a:pPr>
            <a:endParaRPr lang="pl-PL" altLang="en-US" dirty="0" smtClean="0"/>
          </a:p>
          <a:p>
            <a:pPr>
              <a:defRPr/>
            </a:pPr>
            <a:r>
              <a:rPr lang="en-GB" dirty="0" smtClean="0"/>
              <a:t>The EIP-AGRI benefits from a unique set of measures and instruments funded under two European policies working in close synergies: </a:t>
            </a:r>
            <a:r>
              <a:rPr lang="en-GB" b="1" dirty="0" smtClean="0"/>
              <a:t>Horizon 2020 </a:t>
            </a:r>
            <a:r>
              <a:rPr lang="en-GB" dirty="0" smtClean="0"/>
              <a:t>and the </a:t>
            </a:r>
            <a:r>
              <a:rPr lang="en-GB" b="1" dirty="0" smtClean="0"/>
              <a:t>rural development pillar of the CAP</a:t>
            </a:r>
            <a:r>
              <a:rPr lang="en-GB" dirty="0" smtClean="0"/>
              <a:t>. </a:t>
            </a:r>
            <a:endParaRPr lang="pl-PL" dirty="0" smtClean="0"/>
          </a:p>
          <a:p>
            <a:pPr>
              <a:defRPr/>
            </a:pPr>
            <a:endParaRPr lang="pl-PL" altLang="en-US" dirty="0" smtClean="0"/>
          </a:p>
          <a:p>
            <a:pPr>
              <a:defRPr/>
            </a:pPr>
            <a:r>
              <a:rPr lang="en-US" altLang="en-US" b="1" dirty="0" smtClean="0"/>
              <a:t>Operational Groups (local interactive innovation projects) </a:t>
            </a:r>
            <a:r>
              <a:rPr lang="en-US" altLang="en-US" dirty="0" smtClean="0"/>
              <a:t>are the cornerstone of the EIP-AGRI under the CAP and support the development of innovations by groups of relevant actors in a fully bottom-up manner. These groups hold huge potential for creating innovative solutions that will make farming smarter, more efficient and more sustainable. Today almost 900 Operational Groups have started under the rural development </a:t>
            </a:r>
            <a:r>
              <a:rPr lang="en-US" altLang="en-US" dirty="0" err="1" smtClean="0"/>
              <a:t>programmes</a:t>
            </a:r>
            <a:r>
              <a:rPr lang="en-US" altLang="en-US" dirty="0" smtClean="0"/>
              <a:t>. </a:t>
            </a:r>
            <a:endParaRPr lang="pl-PL" altLang="en-US" dirty="0" smtClean="0"/>
          </a:p>
          <a:p>
            <a:pPr>
              <a:defRPr/>
            </a:pPr>
            <a:r>
              <a:rPr lang="en-US" altLang="en-US" dirty="0" smtClean="0"/>
              <a:t>We expect 3 200 such Operational Groups by the end of 2020. </a:t>
            </a:r>
            <a:endParaRPr lang="pl-PL" altLang="en-US" dirty="0" smtClean="0"/>
          </a:p>
          <a:p>
            <a:pPr>
              <a:defRPr/>
            </a:pPr>
            <a:endParaRPr lang="pl-PL" altLang="en-US" dirty="0" smtClean="0"/>
          </a:p>
          <a:p>
            <a:pPr>
              <a:defRPr/>
            </a:pPr>
            <a:r>
              <a:rPr lang="en-US" altLang="en-US" dirty="0" smtClean="0"/>
              <a:t>While Operational Groups are working at regional and national levels, over 150 </a:t>
            </a:r>
            <a:r>
              <a:rPr lang="en-US" altLang="en-US" b="1" dirty="0" smtClean="0"/>
              <a:t>European and international research and innovation projects </a:t>
            </a:r>
            <a:r>
              <a:rPr lang="en-US" altLang="en-US" dirty="0" smtClean="0"/>
              <a:t>funded under Horizon 2020 are working on similar issues related to agriculture and rural areas. A cornerstone of the projects is "the </a:t>
            </a:r>
            <a:r>
              <a:rPr lang="en-US" altLang="en-US" b="1" dirty="0" smtClean="0"/>
              <a:t>multi-actor approach</a:t>
            </a:r>
            <a:r>
              <a:rPr lang="en-US" altLang="en-US" dirty="0" smtClean="0"/>
              <a:t>", in which actors with complementary knowledge work together to design innovative solutions that have high chances to be implemented in practice.</a:t>
            </a:r>
          </a:p>
          <a:p>
            <a:pPr>
              <a:defRPr/>
            </a:pPr>
            <a:endParaRPr lang="pl-PL" altLang="en-US" dirty="0" smtClean="0"/>
          </a:p>
          <a:p>
            <a:pPr marL="0" lvl="2" eaLnBrk="1" hangingPunct="1">
              <a:lnSpc>
                <a:spcPct val="110000"/>
              </a:lnSpc>
              <a:spcBef>
                <a:spcPct val="0"/>
              </a:spcBef>
              <a:spcAft>
                <a:spcPts val="600"/>
              </a:spcAft>
              <a:defRPr/>
            </a:pPr>
            <a:r>
              <a:rPr lang="pl-PL" altLang="en-US" b="1" dirty="0" smtClean="0">
                <a:solidFill>
                  <a:srgbClr val="003366"/>
                </a:solidFill>
              </a:rPr>
              <a:t>E</a:t>
            </a:r>
            <a:r>
              <a:rPr lang="en-US" altLang="en-US" b="1" dirty="0" smtClean="0">
                <a:solidFill>
                  <a:srgbClr val="003366"/>
                </a:solidFill>
              </a:rPr>
              <a:t>U wide EIP</a:t>
            </a:r>
            <a:r>
              <a:rPr lang="pl-PL" altLang="en-US" b="1" dirty="0" smtClean="0">
                <a:solidFill>
                  <a:srgbClr val="003366"/>
                </a:solidFill>
              </a:rPr>
              <a:t>-AGRI</a:t>
            </a:r>
            <a:r>
              <a:rPr lang="en-US" altLang="en-US" b="1" dirty="0" smtClean="0">
                <a:solidFill>
                  <a:srgbClr val="003366"/>
                </a:solidFill>
              </a:rPr>
              <a:t> network </a:t>
            </a:r>
            <a:r>
              <a:rPr lang="en-US" altLang="en-US" dirty="0" smtClean="0">
                <a:solidFill>
                  <a:srgbClr val="003366"/>
                </a:solidFill>
              </a:rPr>
              <a:t>linking actors: communication, partnering, dissemination, knowledge flows and collecting practice needs </a:t>
            </a:r>
            <a:r>
              <a:rPr lang="en-US" altLang="en-US" dirty="0" smtClean="0">
                <a:solidFill>
                  <a:srgbClr val="3E6FD2"/>
                </a:solidFill>
              </a:rPr>
              <a:t>(</a:t>
            </a:r>
            <a:r>
              <a:rPr lang="en-US" altLang="en-US" i="1" dirty="0" smtClean="0">
                <a:solidFill>
                  <a:srgbClr val="3E6FD2"/>
                </a:solidFill>
              </a:rPr>
              <a:t>Open science</a:t>
            </a:r>
            <a:r>
              <a:rPr lang="en-US" altLang="en-US" dirty="0" smtClean="0">
                <a:solidFill>
                  <a:srgbClr val="3E6FD2"/>
                </a:solidFill>
              </a:rPr>
              <a:t>)</a:t>
            </a:r>
            <a:endParaRPr lang="pl-PL" altLang="en-US" dirty="0" smtClean="0">
              <a:solidFill>
                <a:srgbClr val="3E6FD2"/>
              </a:solidFill>
            </a:endParaRPr>
          </a:p>
          <a:p>
            <a:pPr marL="0" lvl="2" eaLnBrk="1" hangingPunct="1">
              <a:lnSpc>
                <a:spcPct val="110000"/>
              </a:lnSpc>
              <a:spcBef>
                <a:spcPct val="0"/>
              </a:spcBef>
              <a:spcAft>
                <a:spcPts val="600"/>
              </a:spcAft>
              <a:defRPr/>
            </a:pPr>
            <a:endParaRPr lang="pl-PL" sz="3600" kern="0" dirty="0" smtClean="0">
              <a:solidFill>
                <a:srgbClr val="3E6FD2"/>
              </a:solidFill>
            </a:endParaRPr>
          </a:p>
          <a:p>
            <a:pPr marL="0" lvl="2" eaLnBrk="1" hangingPunct="1">
              <a:lnSpc>
                <a:spcPct val="110000"/>
              </a:lnSpc>
              <a:spcBef>
                <a:spcPct val="0"/>
              </a:spcBef>
              <a:spcAft>
                <a:spcPts val="600"/>
              </a:spcAft>
              <a:defRPr/>
            </a:pPr>
            <a:r>
              <a:rPr lang="en-US" sz="3600" b="1" kern="0" dirty="0" smtClean="0"/>
              <a:t>Horizon 2020 Multi-actor projects</a:t>
            </a:r>
            <a:endParaRPr lang="pl-PL" sz="3600" b="1"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Engage with EIP-AGRI operational groups</a:t>
            </a:r>
            <a:endParaRPr lang="pl-PL" sz="3200"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Can help create them… or the other way round?</a:t>
            </a:r>
            <a:endParaRPr lang="pl-PL" sz="3200" kern="0" dirty="0" smtClean="0"/>
          </a:p>
          <a:p>
            <a:pPr marL="0" lvl="2" eaLnBrk="1" hangingPunct="1">
              <a:lnSpc>
                <a:spcPct val="110000"/>
              </a:lnSpc>
              <a:spcBef>
                <a:spcPct val="0"/>
              </a:spcBef>
              <a:spcAft>
                <a:spcPts val="600"/>
              </a:spcAft>
              <a:buFont typeface="Arial" panose="020B0604020202020204" pitchFamily="34" charset="0"/>
              <a:buNone/>
              <a:defRPr/>
            </a:pPr>
            <a:r>
              <a:rPr lang="en-US" sz="3600" b="1" kern="0" dirty="0" smtClean="0"/>
              <a:t>Horizon 2020 Thematic networks</a:t>
            </a:r>
            <a:endParaRPr lang="pl-PL" sz="3600" b="1"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Translate knowledge into practice</a:t>
            </a:r>
            <a:endParaRPr lang="pl-PL" sz="3200"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Boost impact of all activities</a:t>
            </a:r>
            <a:endParaRPr lang="pl-PL" sz="3200" kern="0" dirty="0" smtClean="0"/>
          </a:p>
          <a:p>
            <a:pPr marL="0" lvl="2" eaLnBrk="1" hangingPunct="1">
              <a:lnSpc>
                <a:spcPct val="110000"/>
              </a:lnSpc>
              <a:spcBef>
                <a:spcPct val="0"/>
              </a:spcBef>
              <a:spcAft>
                <a:spcPts val="600"/>
              </a:spcAft>
              <a:buFont typeface="Arial" panose="020B0604020202020204" pitchFamily="34" charset="0"/>
              <a:buNone/>
              <a:defRPr/>
            </a:pPr>
            <a:r>
              <a:rPr lang="en-US" sz="3600" b="1" kern="0" dirty="0" smtClean="0"/>
              <a:t>EIP-AGRI Operational groups</a:t>
            </a:r>
            <a:endParaRPr lang="pl-PL" sz="3600" b="1"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Solve specific problems on the ground</a:t>
            </a:r>
            <a:endParaRPr lang="pl-PL" sz="3200"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Inspire wider European activities</a:t>
            </a:r>
            <a:endParaRPr lang="pl-PL" sz="3200" kern="0" dirty="0" smtClean="0"/>
          </a:p>
          <a:p>
            <a:pPr marL="0" lvl="2" eaLnBrk="1" hangingPunct="1">
              <a:lnSpc>
                <a:spcPct val="110000"/>
              </a:lnSpc>
              <a:spcBef>
                <a:spcPct val="0"/>
              </a:spcBef>
              <a:spcAft>
                <a:spcPts val="600"/>
              </a:spcAft>
              <a:buFont typeface="Arial" panose="020B0604020202020204" pitchFamily="34" charset="0"/>
              <a:buNone/>
              <a:defRPr/>
            </a:pPr>
            <a:r>
              <a:rPr lang="en-US" sz="3600" b="1" kern="0" dirty="0" smtClean="0"/>
              <a:t>EIP-AGRI Focus groups</a:t>
            </a:r>
            <a:endParaRPr lang="pl-PL" sz="3600" b="1"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Enrich programming</a:t>
            </a:r>
            <a:endParaRPr lang="pl-PL" sz="3200"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Build multi-actor communities for Horizon 2020</a:t>
            </a:r>
            <a:endParaRPr lang="pl-PL" sz="3200"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Inspire projects (OGs or Horizon 2020)</a:t>
            </a:r>
            <a:endParaRPr lang="pl-PL" sz="3200" kern="0" dirty="0" smtClean="0"/>
          </a:p>
          <a:p>
            <a:pPr marL="0" lvl="2" eaLnBrk="1" hangingPunct="1">
              <a:lnSpc>
                <a:spcPct val="110000"/>
              </a:lnSpc>
              <a:spcBef>
                <a:spcPct val="0"/>
              </a:spcBef>
              <a:spcAft>
                <a:spcPts val="600"/>
              </a:spcAft>
              <a:buFont typeface="Arial" panose="020B0604020202020204" pitchFamily="34" charset="0"/>
              <a:buNone/>
              <a:defRPr/>
            </a:pPr>
            <a:r>
              <a:rPr lang="en-US" sz="3600" b="1" kern="0" dirty="0" smtClean="0"/>
              <a:t>EIP-AGRI </a:t>
            </a:r>
            <a:r>
              <a:rPr lang="pl-PL" sz="3600" b="1" kern="0" dirty="0" smtClean="0"/>
              <a:t>N</a:t>
            </a:r>
            <a:r>
              <a:rPr lang="en-US" sz="3600" b="1" kern="0" dirty="0" err="1" smtClean="0"/>
              <a:t>etworking</a:t>
            </a:r>
            <a:r>
              <a:rPr lang="en-US" sz="3600" b="1" kern="0" dirty="0" smtClean="0"/>
              <a:t> activities</a:t>
            </a:r>
            <a:endParaRPr lang="pl-PL" sz="3600" b="1" kern="0" dirty="0" smtClean="0"/>
          </a:p>
          <a:p>
            <a:pPr marL="457200" lvl="2" indent="-457200" eaLnBrk="1" hangingPunct="1">
              <a:lnSpc>
                <a:spcPct val="110000"/>
              </a:lnSpc>
              <a:spcBef>
                <a:spcPct val="0"/>
              </a:spcBef>
              <a:spcAft>
                <a:spcPts val="600"/>
              </a:spcAft>
              <a:buFont typeface="Arial" panose="020B0604020202020204" pitchFamily="34" charset="0"/>
              <a:buChar char="•"/>
              <a:defRPr/>
            </a:pPr>
            <a:r>
              <a:rPr lang="en-US" sz="3200" kern="0" dirty="0" smtClean="0"/>
              <a:t>Enhance knowledge exchange</a:t>
            </a:r>
          </a:p>
          <a:p>
            <a:pPr>
              <a:defRPr/>
            </a:pPr>
            <a:endParaRPr lang="en-GB" dirty="0" smtClean="0"/>
          </a:p>
          <a:p>
            <a:pPr>
              <a:defRPr/>
            </a:pPr>
            <a:endParaRPr lang="en-GB" altLang="en-US" dirty="0" smtClean="0"/>
          </a:p>
          <a:p>
            <a:pPr>
              <a:defRPr/>
            </a:pPr>
            <a:endParaRPr lang="en-GB" altLang="en-US" dirty="0" smtClean="0"/>
          </a:p>
        </p:txBody>
      </p:sp>
      <p:sp>
        <p:nvSpPr>
          <p:cNvPr id="227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9775" indent="-282575">
              <a:spcBef>
                <a:spcPct val="30000"/>
              </a:spcBef>
              <a:defRPr sz="1200">
                <a:solidFill>
                  <a:schemeClr val="tx1"/>
                </a:solidFill>
                <a:latin typeface="Arial" panose="020B0604020202020204" pitchFamily="34" charset="0"/>
              </a:defRPr>
            </a:lvl2pPr>
            <a:lvl3pPr marL="1139825" indent="-225425">
              <a:spcBef>
                <a:spcPct val="30000"/>
              </a:spcBef>
              <a:defRPr sz="1200">
                <a:solidFill>
                  <a:schemeClr val="tx1"/>
                </a:solidFill>
                <a:latin typeface="Arial" panose="020B0604020202020204" pitchFamily="34" charset="0"/>
              </a:defRPr>
            </a:lvl3pPr>
            <a:lvl4pPr marL="1597025" indent="-225425">
              <a:spcBef>
                <a:spcPct val="30000"/>
              </a:spcBef>
              <a:defRPr sz="1200">
                <a:solidFill>
                  <a:schemeClr val="tx1"/>
                </a:solidFill>
                <a:latin typeface="Arial" panose="020B0604020202020204" pitchFamily="34" charset="0"/>
              </a:defRPr>
            </a:lvl4pPr>
            <a:lvl5pPr marL="2051050" indent="-225425">
              <a:spcBef>
                <a:spcPct val="30000"/>
              </a:spcBef>
              <a:defRPr sz="1200">
                <a:solidFill>
                  <a:schemeClr val="tx1"/>
                </a:solidFill>
                <a:latin typeface="Arial" panose="020B0604020202020204" pitchFamily="34" charset="0"/>
              </a:defRPr>
            </a:lvl5pPr>
            <a:lvl6pPr marL="2508250" indent="-225425" eaLnBrk="0" fontAlgn="base" hangingPunct="0">
              <a:spcBef>
                <a:spcPct val="30000"/>
              </a:spcBef>
              <a:spcAft>
                <a:spcPct val="0"/>
              </a:spcAft>
              <a:defRPr sz="1200">
                <a:solidFill>
                  <a:schemeClr val="tx1"/>
                </a:solidFill>
                <a:latin typeface="Arial" panose="020B0604020202020204" pitchFamily="34" charset="0"/>
              </a:defRPr>
            </a:lvl6pPr>
            <a:lvl7pPr marL="2965450" indent="-225425" eaLnBrk="0" fontAlgn="base" hangingPunct="0">
              <a:spcBef>
                <a:spcPct val="30000"/>
              </a:spcBef>
              <a:spcAft>
                <a:spcPct val="0"/>
              </a:spcAft>
              <a:defRPr sz="1200">
                <a:solidFill>
                  <a:schemeClr val="tx1"/>
                </a:solidFill>
                <a:latin typeface="Arial" panose="020B0604020202020204" pitchFamily="34" charset="0"/>
              </a:defRPr>
            </a:lvl7pPr>
            <a:lvl8pPr marL="3422650" indent="-225425" eaLnBrk="0" fontAlgn="base" hangingPunct="0">
              <a:spcBef>
                <a:spcPct val="30000"/>
              </a:spcBef>
              <a:spcAft>
                <a:spcPct val="0"/>
              </a:spcAft>
              <a:defRPr sz="1200">
                <a:solidFill>
                  <a:schemeClr val="tx1"/>
                </a:solidFill>
                <a:latin typeface="Arial" panose="020B0604020202020204" pitchFamily="34" charset="0"/>
              </a:defRPr>
            </a:lvl8pPr>
            <a:lvl9pPr marL="3879850" indent="-2254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AE6CA0E-F826-4E3D-A114-685186B8073E}"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11</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48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357188" y="1241425"/>
            <a:ext cx="5954712" cy="3349625"/>
          </a:xfrm>
          <a:ln/>
        </p:spPr>
      </p:sp>
      <p:sp>
        <p:nvSpPr>
          <p:cNvPr id="2293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229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9775" indent="-282575">
              <a:spcBef>
                <a:spcPct val="30000"/>
              </a:spcBef>
              <a:defRPr sz="1200">
                <a:solidFill>
                  <a:schemeClr val="tx1"/>
                </a:solidFill>
                <a:latin typeface="Arial" panose="020B0604020202020204" pitchFamily="34" charset="0"/>
              </a:defRPr>
            </a:lvl2pPr>
            <a:lvl3pPr marL="1139825" indent="-225425">
              <a:spcBef>
                <a:spcPct val="30000"/>
              </a:spcBef>
              <a:defRPr sz="1200">
                <a:solidFill>
                  <a:schemeClr val="tx1"/>
                </a:solidFill>
                <a:latin typeface="Arial" panose="020B0604020202020204" pitchFamily="34" charset="0"/>
              </a:defRPr>
            </a:lvl3pPr>
            <a:lvl4pPr marL="1597025" indent="-225425">
              <a:spcBef>
                <a:spcPct val="30000"/>
              </a:spcBef>
              <a:defRPr sz="1200">
                <a:solidFill>
                  <a:schemeClr val="tx1"/>
                </a:solidFill>
                <a:latin typeface="Arial" panose="020B0604020202020204" pitchFamily="34" charset="0"/>
              </a:defRPr>
            </a:lvl4pPr>
            <a:lvl5pPr marL="2051050" indent="-225425">
              <a:spcBef>
                <a:spcPct val="30000"/>
              </a:spcBef>
              <a:defRPr sz="1200">
                <a:solidFill>
                  <a:schemeClr val="tx1"/>
                </a:solidFill>
                <a:latin typeface="Arial" panose="020B0604020202020204" pitchFamily="34" charset="0"/>
              </a:defRPr>
            </a:lvl5pPr>
            <a:lvl6pPr marL="2508250" indent="-225425" eaLnBrk="0" fontAlgn="base" hangingPunct="0">
              <a:spcBef>
                <a:spcPct val="30000"/>
              </a:spcBef>
              <a:spcAft>
                <a:spcPct val="0"/>
              </a:spcAft>
              <a:defRPr sz="1200">
                <a:solidFill>
                  <a:schemeClr val="tx1"/>
                </a:solidFill>
                <a:latin typeface="Arial" panose="020B0604020202020204" pitchFamily="34" charset="0"/>
              </a:defRPr>
            </a:lvl6pPr>
            <a:lvl7pPr marL="2965450" indent="-225425" eaLnBrk="0" fontAlgn="base" hangingPunct="0">
              <a:spcBef>
                <a:spcPct val="30000"/>
              </a:spcBef>
              <a:spcAft>
                <a:spcPct val="0"/>
              </a:spcAft>
              <a:defRPr sz="1200">
                <a:solidFill>
                  <a:schemeClr val="tx1"/>
                </a:solidFill>
                <a:latin typeface="Arial" panose="020B0604020202020204" pitchFamily="34" charset="0"/>
              </a:defRPr>
            </a:lvl7pPr>
            <a:lvl8pPr marL="3422650" indent="-225425" eaLnBrk="0" fontAlgn="base" hangingPunct="0">
              <a:spcBef>
                <a:spcPct val="30000"/>
              </a:spcBef>
              <a:spcAft>
                <a:spcPct val="0"/>
              </a:spcAft>
              <a:defRPr sz="1200">
                <a:solidFill>
                  <a:schemeClr val="tx1"/>
                </a:solidFill>
                <a:latin typeface="Arial" panose="020B0604020202020204" pitchFamily="34" charset="0"/>
              </a:defRPr>
            </a:lvl8pPr>
            <a:lvl9pPr marL="3879850" indent="-2254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0ACECE-3E59-44B2-BD91-7C2863772807}"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183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smtClean="0"/>
              <a:t>As a result, to advance knowledge and develop diverse innovative solutions for sustainable agriculture, the EU has supported since 2014 until today: </a:t>
            </a:r>
          </a:p>
          <a:p>
            <a:pPr marL="171450" indent="-171450">
              <a:buFont typeface="Arial" panose="020B0604020202020204" pitchFamily="34" charset="0"/>
              <a:buChar char="•"/>
              <a:defRPr/>
            </a:pPr>
            <a:endParaRPr lang="en-US" dirty="0" smtClean="0"/>
          </a:p>
          <a:p>
            <a:pPr marL="171450" indent="-171450">
              <a:buFontTx/>
              <a:buChar char="-"/>
              <a:defRPr/>
            </a:pPr>
            <a:r>
              <a:rPr lang="en-US" dirty="0" smtClean="0">
                <a:latin typeface="Times New Roman" panose="02020603050405020304" pitchFamily="18" charset="0"/>
                <a:ea typeface="Times New Roman" panose="02020603050405020304" pitchFamily="18" charset="0"/>
              </a:rPr>
              <a:t>315</a:t>
            </a:r>
            <a:r>
              <a:rPr lang="en-US" dirty="0" smtClean="0"/>
              <a:t> projects at EU </a:t>
            </a:r>
            <a:r>
              <a:rPr lang="en-US" dirty="0" smtClean="0">
                <a:latin typeface="+mn-lt"/>
              </a:rPr>
              <a:t>level </a:t>
            </a:r>
            <a:r>
              <a:rPr lang="en-US" dirty="0" smtClean="0"/>
              <a:t>under Horizon 2020 </a:t>
            </a:r>
          </a:p>
          <a:p>
            <a:pPr marL="171450" indent="-171450">
              <a:buFontTx/>
              <a:buChar char="-"/>
              <a:defRPr/>
            </a:pPr>
            <a:r>
              <a:rPr lang="en-US" dirty="0" smtClean="0"/>
              <a:t>2000 EIP-AGRI operational groups at local level under the Rural Development Fund of the Common Agricultural Policy (CAP)</a:t>
            </a:r>
          </a:p>
          <a:p>
            <a:pPr eaLnBrk="1" fontAlgn="auto" hangingPunct="1">
              <a:spcBef>
                <a:spcPts val="0"/>
              </a:spcBef>
              <a:spcAft>
                <a:spcPts val="0"/>
              </a:spcAft>
              <a:defRPr/>
            </a:pPr>
            <a:endParaRPr lang="en-US" dirty="0" smtClean="0"/>
          </a:p>
          <a:p>
            <a:pPr marL="171450" indent="-171450" eaLnBrk="1" fontAlgn="auto" hangingPunct="1">
              <a:spcBef>
                <a:spcPts val="0"/>
              </a:spcBef>
              <a:spcAft>
                <a:spcPts val="0"/>
              </a:spcAft>
              <a:buFont typeface="Arial" panose="020B0604020202020204" pitchFamily="34" charset="0"/>
              <a:buChar char="•"/>
              <a:defRPr/>
            </a:pPr>
            <a:r>
              <a:rPr lang="en-US" dirty="0" smtClean="0"/>
              <a:t>And there is a growing and thriving </a:t>
            </a:r>
            <a:r>
              <a:rPr lang="en-US" b="1" dirty="0" smtClean="0"/>
              <a:t>network</a:t>
            </a:r>
            <a:r>
              <a:rPr lang="en-US" dirty="0" smtClean="0"/>
              <a:t> and </a:t>
            </a:r>
            <a:r>
              <a:rPr lang="en-US" b="1" dirty="0" smtClean="0"/>
              <a:t>increasing volume of practice-oriented knowledge and innovations </a:t>
            </a:r>
            <a:r>
              <a:rPr lang="en-US" dirty="0" smtClean="0"/>
              <a:t>ready today to be applied (mainstreamed) on the market to accelerate the progress towards the targets and objectives of the </a:t>
            </a:r>
            <a:r>
              <a:rPr lang="en-US" b="1" dirty="0" smtClean="0"/>
              <a:t>Green Deal and future CAP</a:t>
            </a:r>
            <a:r>
              <a:rPr lang="en-US" dirty="0" smtClean="0"/>
              <a:t>.  </a:t>
            </a:r>
          </a:p>
          <a:p>
            <a:pPr marL="171450" indent="-171450">
              <a:buFontTx/>
              <a:buChar char="-"/>
              <a:defRPr/>
            </a:pPr>
            <a:endParaRPr lang="en-GB" dirty="0"/>
          </a:p>
        </p:txBody>
      </p:sp>
      <p:sp>
        <p:nvSpPr>
          <p:cNvPr id="247812" name="Slide Number Placeholder 3"/>
          <p:cNvSpPr>
            <a:spLocks noGrp="1"/>
          </p:cNvSpPr>
          <p:nvPr>
            <p:ph type="sldNum" sz="quarter" idx="5"/>
          </p:nvPr>
        </p:nvSpPr>
        <p:spPr>
          <a:noFill/>
        </p:spPr>
        <p:txBody>
          <a:bodyPr/>
          <a:lstStyle>
            <a:lvl1pPr>
              <a:defRPr sz="7600">
                <a:solidFill>
                  <a:srgbClr val="FFD624"/>
                </a:solidFill>
                <a:latin typeface="Verdana" panose="020B0604030504040204" pitchFamily="34" charset="0"/>
              </a:defRPr>
            </a:lvl1pPr>
            <a:lvl2pPr marL="742950" indent="-285750">
              <a:defRPr sz="7600">
                <a:solidFill>
                  <a:srgbClr val="FFD624"/>
                </a:solidFill>
                <a:latin typeface="Verdana" panose="020B0604030504040204" pitchFamily="34" charset="0"/>
              </a:defRPr>
            </a:lvl2pPr>
            <a:lvl3pPr marL="1143000" indent="-228600">
              <a:defRPr sz="7600">
                <a:solidFill>
                  <a:srgbClr val="FFD624"/>
                </a:solidFill>
                <a:latin typeface="Verdana" panose="020B0604030504040204" pitchFamily="34" charset="0"/>
              </a:defRPr>
            </a:lvl3pPr>
            <a:lvl4pPr marL="1600200" indent="-228600">
              <a:defRPr sz="7600">
                <a:solidFill>
                  <a:srgbClr val="FFD624"/>
                </a:solidFill>
                <a:latin typeface="Verdana" panose="020B0604030504040204" pitchFamily="34" charset="0"/>
              </a:defRPr>
            </a:lvl4pPr>
            <a:lvl5pPr marL="2057400" indent="-228600">
              <a:defRPr sz="7600">
                <a:solidFill>
                  <a:srgbClr val="FFD624"/>
                </a:solidFill>
                <a:latin typeface="Verdana" panose="020B0604030504040204" pitchFamily="34" charset="0"/>
              </a:defRPr>
            </a:lvl5pPr>
            <a:lvl6pPr marL="2514600" indent="-228600" eaLnBrk="0" fontAlgn="base" hangingPunct="0">
              <a:spcBef>
                <a:spcPct val="0"/>
              </a:spcBef>
              <a:spcAft>
                <a:spcPct val="0"/>
              </a:spcAft>
              <a:defRPr sz="7600">
                <a:solidFill>
                  <a:srgbClr val="FFD624"/>
                </a:solidFill>
                <a:latin typeface="Verdana" panose="020B0604030504040204" pitchFamily="34" charset="0"/>
              </a:defRPr>
            </a:lvl6pPr>
            <a:lvl7pPr marL="2971800" indent="-228600" eaLnBrk="0" fontAlgn="base" hangingPunct="0">
              <a:spcBef>
                <a:spcPct val="0"/>
              </a:spcBef>
              <a:spcAft>
                <a:spcPct val="0"/>
              </a:spcAft>
              <a:defRPr sz="7600">
                <a:solidFill>
                  <a:srgbClr val="FFD624"/>
                </a:solidFill>
                <a:latin typeface="Verdana" panose="020B0604030504040204" pitchFamily="34" charset="0"/>
              </a:defRPr>
            </a:lvl7pPr>
            <a:lvl8pPr marL="3429000" indent="-228600" eaLnBrk="0" fontAlgn="base" hangingPunct="0">
              <a:spcBef>
                <a:spcPct val="0"/>
              </a:spcBef>
              <a:spcAft>
                <a:spcPct val="0"/>
              </a:spcAft>
              <a:defRPr sz="7600">
                <a:solidFill>
                  <a:srgbClr val="FFD624"/>
                </a:solidFill>
                <a:latin typeface="Verdana" panose="020B0604030504040204" pitchFamily="34" charset="0"/>
              </a:defRPr>
            </a:lvl8pPr>
            <a:lvl9pPr marL="3886200" indent="-228600"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7B1386-239C-40CB-B01B-3CF01F5D3915}"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91916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information on webinars on Preparing the CAP Strategic Plan and the role of EIP networking in the Member States will be given in session 2 where we are also planning a discussion to consult you on the webinars’ concept.</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3F597-FD6A-4876-B048-436891C02D1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86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xfrm>
            <a:off x="357188" y="1239838"/>
            <a:ext cx="5954712" cy="3349625"/>
          </a:xfrm>
          <a:ln/>
        </p:spPr>
      </p:sp>
      <p:sp>
        <p:nvSpPr>
          <p:cNvPr id="249859" name="Notes Placeholder 2"/>
          <p:cNvSpPr>
            <a:spLocks noGrp="1"/>
          </p:cNvSpPr>
          <p:nvPr>
            <p:ph type="body" idx="1"/>
          </p:nvPr>
        </p:nvSpPr>
        <p:spPr>
          <a:noFill/>
        </p:spPr>
        <p:txBody>
          <a:bodyPr/>
          <a:lstStyle/>
          <a:p>
            <a:endParaRPr lang="fr-FR" altLang="fr-FR" smtClean="0">
              <a:latin typeface="Arial" panose="020B0604020202020204" pitchFamily="34" charset="0"/>
            </a:endParaRPr>
          </a:p>
        </p:txBody>
      </p:sp>
      <p:sp>
        <p:nvSpPr>
          <p:cNvPr id="249860" name="Slide Number Placeholder 3"/>
          <p:cNvSpPr>
            <a:spLocks noGrp="1"/>
          </p:cNvSpPr>
          <p:nvPr>
            <p:ph type="sldNum" sz="quarter" idx="5"/>
          </p:nvPr>
        </p:nvSpPr>
        <p:spPr>
          <a:noFill/>
        </p:spPr>
        <p:txBody>
          <a:bodyPr/>
          <a:lstStyle>
            <a:lvl1pPr defTabSz="912813">
              <a:defRPr sz="7600">
                <a:solidFill>
                  <a:srgbClr val="FFD624"/>
                </a:solidFill>
                <a:latin typeface="Verdana" panose="020B0604030504040204" pitchFamily="34" charset="0"/>
              </a:defRPr>
            </a:lvl1pPr>
            <a:lvl2pPr marL="742950" indent="-285750" defTabSz="912813">
              <a:defRPr sz="7600">
                <a:solidFill>
                  <a:srgbClr val="FFD624"/>
                </a:solidFill>
                <a:latin typeface="Verdana" panose="020B0604030504040204" pitchFamily="34" charset="0"/>
              </a:defRPr>
            </a:lvl2pPr>
            <a:lvl3pPr marL="1143000" indent="-228600" defTabSz="912813">
              <a:defRPr sz="7600">
                <a:solidFill>
                  <a:srgbClr val="FFD624"/>
                </a:solidFill>
                <a:latin typeface="Verdana" panose="020B0604030504040204" pitchFamily="34" charset="0"/>
              </a:defRPr>
            </a:lvl3pPr>
            <a:lvl4pPr marL="1600200" indent="-228600" defTabSz="912813">
              <a:defRPr sz="7600">
                <a:solidFill>
                  <a:srgbClr val="FFD624"/>
                </a:solidFill>
                <a:latin typeface="Verdana" panose="020B0604030504040204" pitchFamily="34" charset="0"/>
              </a:defRPr>
            </a:lvl4pPr>
            <a:lvl5pPr marL="2057400" indent="-228600" defTabSz="912813">
              <a:defRPr sz="7600">
                <a:solidFill>
                  <a:srgbClr val="FFD624"/>
                </a:solidFill>
                <a:latin typeface="Verdana" panose="020B0604030504040204" pitchFamily="34" charset="0"/>
              </a:defRPr>
            </a:lvl5pPr>
            <a:lvl6pPr marL="2514600" indent="-228600" defTabSz="912813" eaLnBrk="0" fontAlgn="base" hangingPunct="0">
              <a:spcBef>
                <a:spcPct val="0"/>
              </a:spcBef>
              <a:spcAft>
                <a:spcPct val="0"/>
              </a:spcAft>
              <a:defRPr sz="7600">
                <a:solidFill>
                  <a:srgbClr val="FFD624"/>
                </a:solidFill>
                <a:latin typeface="Verdana" panose="020B0604030504040204" pitchFamily="34" charset="0"/>
              </a:defRPr>
            </a:lvl6pPr>
            <a:lvl7pPr marL="2971800" indent="-228600" defTabSz="912813" eaLnBrk="0" fontAlgn="base" hangingPunct="0">
              <a:spcBef>
                <a:spcPct val="0"/>
              </a:spcBef>
              <a:spcAft>
                <a:spcPct val="0"/>
              </a:spcAft>
              <a:defRPr sz="7600">
                <a:solidFill>
                  <a:srgbClr val="FFD624"/>
                </a:solidFill>
                <a:latin typeface="Verdana" panose="020B0604030504040204" pitchFamily="34" charset="0"/>
              </a:defRPr>
            </a:lvl7pPr>
            <a:lvl8pPr marL="3429000" indent="-228600" defTabSz="912813" eaLnBrk="0" fontAlgn="base" hangingPunct="0">
              <a:spcBef>
                <a:spcPct val="0"/>
              </a:spcBef>
              <a:spcAft>
                <a:spcPct val="0"/>
              </a:spcAft>
              <a:defRPr sz="7600">
                <a:solidFill>
                  <a:srgbClr val="FFD624"/>
                </a:solidFill>
                <a:latin typeface="Verdana" panose="020B0604030504040204" pitchFamily="34" charset="0"/>
              </a:defRPr>
            </a:lvl8pPr>
            <a:lvl9pPr marL="3886200" indent="-228600" defTabSz="912813"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r" defTabSz="912813" rtl="0" eaLnBrk="0" fontAlgn="auto" latinLnBrk="0" hangingPunct="0">
              <a:lnSpc>
                <a:spcPct val="100000"/>
              </a:lnSpc>
              <a:spcBef>
                <a:spcPts val="0"/>
              </a:spcBef>
              <a:spcAft>
                <a:spcPts val="0"/>
              </a:spcAft>
              <a:buClrTx/>
              <a:buSzTx/>
              <a:buFontTx/>
              <a:buNone/>
              <a:tabLst/>
              <a:defRPr/>
            </a:pPr>
            <a:fld id="{3D155F50-627E-47CC-8D43-A7774A92FE15}" type="slidenum">
              <a:rPr kumimoji="0" lang="en-GB"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2813" rtl="0" eaLnBrk="0" fontAlgn="auto" latinLnBrk="0" hangingPunct="0">
                <a:lnSpc>
                  <a:spcPct val="100000"/>
                </a:lnSpc>
                <a:spcBef>
                  <a:spcPts val="0"/>
                </a:spcBef>
                <a:spcAft>
                  <a:spcPts val="0"/>
                </a:spcAft>
                <a:buClrTx/>
                <a:buSzTx/>
                <a:buFontTx/>
                <a:buNone/>
                <a:tabLst/>
                <a:defRPr/>
              </a:pPr>
              <a:t>15</a:t>
            </a:fld>
            <a:endParaRPr kumimoji="0" lang="en-GB"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026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p:spPr>
        <p:txBody>
          <a:bodyPr/>
          <a:lstStyle/>
          <a:p>
            <a:pPr eaLnBrk="1" hangingPunct="1">
              <a:spcBef>
                <a:spcPct val="0"/>
              </a:spcBef>
            </a:pPr>
            <a:r>
              <a:rPr lang="nl-BE" altLang="fr-FR" smtClean="0">
                <a:latin typeface="Arial" panose="020B0604020202020204" pitchFamily="34" charset="0"/>
              </a:rPr>
              <a:t>https://www.figma.com/proto/xm6oSImSDdO1HHEpX1Z24l/(EUREKA)-Platform-(KIP-meeting)?node-id=1551%3A7573&amp;viewport=384%2C207%2C0.0230400450527668&amp;scaling=min-zoom&amp;hide-ui=1</a:t>
            </a:r>
          </a:p>
          <a:p>
            <a:endParaRPr lang="en-GB" altLang="fr-FR" smtClean="0">
              <a:latin typeface="Arial" panose="020B0604020202020204" pitchFamily="34" charset="0"/>
            </a:endParaRPr>
          </a:p>
        </p:txBody>
      </p:sp>
      <p:sp>
        <p:nvSpPr>
          <p:cNvPr id="252932" name="Slide Number Placeholder 3"/>
          <p:cNvSpPr>
            <a:spLocks noGrp="1"/>
          </p:cNvSpPr>
          <p:nvPr>
            <p:ph type="sldNum" sz="quarter" idx="5"/>
          </p:nvPr>
        </p:nvSpPr>
        <p:spPr>
          <a:noFill/>
        </p:spPr>
        <p:txBody>
          <a:bodyPr/>
          <a:lstStyle>
            <a:lvl1pPr>
              <a:defRPr sz="7600">
                <a:solidFill>
                  <a:srgbClr val="FFD624"/>
                </a:solidFill>
                <a:latin typeface="Verdana" panose="020B0604030504040204" pitchFamily="34" charset="0"/>
              </a:defRPr>
            </a:lvl1pPr>
            <a:lvl2pPr marL="742950" indent="-285750">
              <a:defRPr sz="7600">
                <a:solidFill>
                  <a:srgbClr val="FFD624"/>
                </a:solidFill>
                <a:latin typeface="Verdana" panose="020B0604030504040204" pitchFamily="34" charset="0"/>
              </a:defRPr>
            </a:lvl2pPr>
            <a:lvl3pPr marL="1143000" indent="-228600">
              <a:defRPr sz="7600">
                <a:solidFill>
                  <a:srgbClr val="FFD624"/>
                </a:solidFill>
                <a:latin typeface="Verdana" panose="020B0604030504040204" pitchFamily="34" charset="0"/>
              </a:defRPr>
            </a:lvl3pPr>
            <a:lvl4pPr marL="1600200" indent="-228600">
              <a:defRPr sz="7600">
                <a:solidFill>
                  <a:srgbClr val="FFD624"/>
                </a:solidFill>
                <a:latin typeface="Verdana" panose="020B0604030504040204" pitchFamily="34" charset="0"/>
              </a:defRPr>
            </a:lvl4pPr>
            <a:lvl5pPr marL="2057400" indent="-228600">
              <a:defRPr sz="7600">
                <a:solidFill>
                  <a:srgbClr val="FFD624"/>
                </a:solidFill>
                <a:latin typeface="Verdana" panose="020B0604030504040204" pitchFamily="34" charset="0"/>
              </a:defRPr>
            </a:lvl5pPr>
            <a:lvl6pPr marL="2514600" indent="-228600" eaLnBrk="0" fontAlgn="base" hangingPunct="0">
              <a:spcBef>
                <a:spcPct val="0"/>
              </a:spcBef>
              <a:spcAft>
                <a:spcPct val="0"/>
              </a:spcAft>
              <a:defRPr sz="7600">
                <a:solidFill>
                  <a:srgbClr val="FFD624"/>
                </a:solidFill>
                <a:latin typeface="Verdana" panose="020B0604030504040204" pitchFamily="34" charset="0"/>
              </a:defRPr>
            </a:lvl6pPr>
            <a:lvl7pPr marL="2971800" indent="-228600" eaLnBrk="0" fontAlgn="base" hangingPunct="0">
              <a:spcBef>
                <a:spcPct val="0"/>
              </a:spcBef>
              <a:spcAft>
                <a:spcPct val="0"/>
              </a:spcAft>
              <a:defRPr sz="7600">
                <a:solidFill>
                  <a:srgbClr val="FFD624"/>
                </a:solidFill>
                <a:latin typeface="Verdana" panose="020B0604030504040204" pitchFamily="34" charset="0"/>
              </a:defRPr>
            </a:lvl7pPr>
            <a:lvl8pPr marL="3429000" indent="-228600" eaLnBrk="0" fontAlgn="base" hangingPunct="0">
              <a:spcBef>
                <a:spcPct val="0"/>
              </a:spcBef>
              <a:spcAft>
                <a:spcPct val="0"/>
              </a:spcAft>
              <a:defRPr sz="7600">
                <a:solidFill>
                  <a:srgbClr val="FFD624"/>
                </a:solidFill>
                <a:latin typeface="Verdana" panose="020B0604030504040204" pitchFamily="34" charset="0"/>
              </a:defRPr>
            </a:lvl8pPr>
            <a:lvl9pPr marL="3886200" indent="-228600"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8DA9C9-9C3F-4F50-83E8-6D64B9855E61}"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2922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344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jdelijke aanduiding voor dia-afbeelding 1"/>
          <p:cNvSpPr>
            <a:spLocks noGrp="1" noRot="1" noChangeAspect="1" noTextEdit="1"/>
          </p:cNvSpPr>
          <p:nvPr>
            <p:ph type="sldImg"/>
          </p:nvPr>
        </p:nvSpPr>
        <p:spPr>
          <a:xfrm>
            <a:off x="357188" y="1239838"/>
            <a:ext cx="5954712" cy="3349625"/>
          </a:xfrm>
          <a:ln/>
        </p:spPr>
      </p:sp>
      <p:sp>
        <p:nvSpPr>
          <p:cNvPr id="233475" name="Tijdelijke aanduiding voor notities 2"/>
          <p:cNvSpPr>
            <a:spLocks noGrp="1"/>
          </p:cNvSpPr>
          <p:nvPr>
            <p:ph type="body" idx="1"/>
          </p:nvPr>
        </p:nvSpPr>
        <p:spPr>
          <a:noFill/>
        </p:spPr>
        <p:txBody>
          <a:bodyPr/>
          <a:lstStyle/>
          <a:p>
            <a:endParaRPr lang="nl-BE" altLang="fr-FR" smtClean="0">
              <a:latin typeface="Arial" panose="020B0604020202020204" pitchFamily="34" charset="0"/>
            </a:endParaRPr>
          </a:p>
        </p:txBody>
      </p:sp>
      <p:sp>
        <p:nvSpPr>
          <p:cNvPr id="233476" name="Tijdelijke aanduiding voor dianummer 3"/>
          <p:cNvSpPr>
            <a:spLocks noGrp="1"/>
          </p:cNvSpPr>
          <p:nvPr>
            <p:ph type="sldNum" sz="quarter" idx="5"/>
          </p:nvPr>
        </p:nvSpPr>
        <p:spPr>
          <a:noFill/>
        </p:spPr>
        <p:txBody>
          <a:bodyPr/>
          <a:lstStyle>
            <a:lvl1pPr defTabSz="912813">
              <a:defRPr sz="7600">
                <a:solidFill>
                  <a:srgbClr val="FFD624"/>
                </a:solidFill>
                <a:latin typeface="Verdana" panose="020B0604030504040204" pitchFamily="34" charset="0"/>
              </a:defRPr>
            </a:lvl1pPr>
            <a:lvl2pPr marL="742950" indent="-285750" defTabSz="912813">
              <a:defRPr sz="7600">
                <a:solidFill>
                  <a:srgbClr val="FFD624"/>
                </a:solidFill>
                <a:latin typeface="Verdana" panose="020B0604030504040204" pitchFamily="34" charset="0"/>
              </a:defRPr>
            </a:lvl2pPr>
            <a:lvl3pPr marL="1143000" indent="-228600" defTabSz="912813">
              <a:defRPr sz="7600">
                <a:solidFill>
                  <a:srgbClr val="FFD624"/>
                </a:solidFill>
                <a:latin typeface="Verdana" panose="020B0604030504040204" pitchFamily="34" charset="0"/>
              </a:defRPr>
            </a:lvl3pPr>
            <a:lvl4pPr marL="1600200" indent="-228600" defTabSz="912813">
              <a:defRPr sz="7600">
                <a:solidFill>
                  <a:srgbClr val="FFD624"/>
                </a:solidFill>
                <a:latin typeface="Verdana" panose="020B0604030504040204" pitchFamily="34" charset="0"/>
              </a:defRPr>
            </a:lvl4pPr>
            <a:lvl5pPr marL="2057400" indent="-228600" defTabSz="912813">
              <a:defRPr sz="7600">
                <a:solidFill>
                  <a:srgbClr val="FFD624"/>
                </a:solidFill>
                <a:latin typeface="Verdana" panose="020B0604030504040204" pitchFamily="34" charset="0"/>
              </a:defRPr>
            </a:lvl5pPr>
            <a:lvl6pPr marL="2514600" indent="-228600" defTabSz="912813" eaLnBrk="0" fontAlgn="base" hangingPunct="0">
              <a:spcBef>
                <a:spcPct val="0"/>
              </a:spcBef>
              <a:spcAft>
                <a:spcPct val="0"/>
              </a:spcAft>
              <a:defRPr sz="7600">
                <a:solidFill>
                  <a:srgbClr val="FFD624"/>
                </a:solidFill>
                <a:latin typeface="Verdana" panose="020B0604030504040204" pitchFamily="34" charset="0"/>
              </a:defRPr>
            </a:lvl6pPr>
            <a:lvl7pPr marL="2971800" indent="-228600" defTabSz="912813" eaLnBrk="0" fontAlgn="base" hangingPunct="0">
              <a:spcBef>
                <a:spcPct val="0"/>
              </a:spcBef>
              <a:spcAft>
                <a:spcPct val="0"/>
              </a:spcAft>
              <a:defRPr sz="7600">
                <a:solidFill>
                  <a:srgbClr val="FFD624"/>
                </a:solidFill>
                <a:latin typeface="Verdana" panose="020B0604030504040204" pitchFamily="34" charset="0"/>
              </a:defRPr>
            </a:lvl7pPr>
            <a:lvl8pPr marL="3429000" indent="-228600" defTabSz="912813" eaLnBrk="0" fontAlgn="base" hangingPunct="0">
              <a:spcBef>
                <a:spcPct val="0"/>
              </a:spcBef>
              <a:spcAft>
                <a:spcPct val="0"/>
              </a:spcAft>
              <a:defRPr sz="7600">
                <a:solidFill>
                  <a:srgbClr val="FFD624"/>
                </a:solidFill>
                <a:latin typeface="Verdana" panose="020B0604030504040204" pitchFamily="34" charset="0"/>
              </a:defRPr>
            </a:lvl8pPr>
            <a:lvl9pPr marL="3886200" indent="-228600" defTabSz="912813"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66DCD87F-057D-4535-9BB6-F4D81B21FEC6}"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19</a:t>
            </a:fld>
            <a:endPar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6970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26988" y="744538"/>
            <a:ext cx="6615112" cy="3722687"/>
          </a:xfrm>
          <a:ln/>
        </p:spPr>
      </p:sp>
      <p:sp>
        <p:nvSpPr>
          <p:cNvPr id="241667" name="Slide Number Placeholder 3"/>
          <p:cNvSpPr>
            <a:spLocks noGrp="1"/>
          </p:cNvSpPr>
          <p:nvPr>
            <p:ph type="sldNum" sz="quarter" idx="5"/>
          </p:nvPr>
        </p:nvSpPr>
        <p:spPr>
          <a:noFill/>
        </p:spPr>
        <p:txBody>
          <a:bodyPr/>
          <a:lstStyle>
            <a:lvl1pPr>
              <a:defRPr sz="7600">
                <a:solidFill>
                  <a:srgbClr val="FFD624"/>
                </a:solidFill>
                <a:latin typeface="Verdana" panose="020B0604030504040204" pitchFamily="34" charset="0"/>
              </a:defRPr>
            </a:lvl1pPr>
            <a:lvl2pPr marL="742950" indent="-285750">
              <a:defRPr sz="7600">
                <a:solidFill>
                  <a:srgbClr val="FFD624"/>
                </a:solidFill>
                <a:latin typeface="Verdana" panose="020B0604030504040204" pitchFamily="34" charset="0"/>
              </a:defRPr>
            </a:lvl2pPr>
            <a:lvl3pPr marL="1143000" indent="-228600">
              <a:defRPr sz="7600">
                <a:solidFill>
                  <a:srgbClr val="FFD624"/>
                </a:solidFill>
                <a:latin typeface="Verdana" panose="020B0604030504040204" pitchFamily="34" charset="0"/>
              </a:defRPr>
            </a:lvl3pPr>
            <a:lvl4pPr marL="1600200" indent="-228600">
              <a:defRPr sz="7600">
                <a:solidFill>
                  <a:srgbClr val="FFD624"/>
                </a:solidFill>
                <a:latin typeface="Verdana" panose="020B0604030504040204" pitchFamily="34" charset="0"/>
              </a:defRPr>
            </a:lvl4pPr>
            <a:lvl5pPr marL="2057400" indent="-228600">
              <a:defRPr sz="7600">
                <a:solidFill>
                  <a:srgbClr val="FFD624"/>
                </a:solidFill>
                <a:latin typeface="Verdana" panose="020B0604030504040204" pitchFamily="34" charset="0"/>
              </a:defRPr>
            </a:lvl5pPr>
            <a:lvl6pPr marL="2514600" indent="-228600" eaLnBrk="0" fontAlgn="base" hangingPunct="0">
              <a:spcBef>
                <a:spcPct val="0"/>
              </a:spcBef>
              <a:spcAft>
                <a:spcPct val="0"/>
              </a:spcAft>
              <a:defRPr sz="7600">
                <a:solidFill>
                  <a:srgbClr val="FFD624"/>
                </a:solidFill>
                <a:latin typeface="Verdana" panose="020B0604030504040204" pitchFamily="34" charset="0"/>
              </a:defRPr>
            </a:lvl6pPr>
            <a:lvl7pPr marL="2971800" indent="-228600" eaLnBrk="0" fontAlgn="base" hangingPunct="0">
              <a:spcBef>
                <a:spcPct val="0"/>
              </a:spcBef>
              <a:spcAft>
                <a:spcPct val="0"/>
              </a:spcAft>
              <a:defRPr sz="7600">
                <a:solidFill>
                  <a:srgbClr val="FFD624"/>
                </a:solidFill>
                <a:latin typeface="Verdana" panose="020B0604030504040204" pitchFamily="34" charset="0"/>
              </a:defRPr>
            </a:lvl7pPr>
            <a:lvl8pPr marL="3429000" indent="-228600" eaLnBrk="0" fontAlgn="base" hangingPunct="0">
              <a:spcBef>
                <a:spcPct val="0"/>
              </a:spcBef>
              <a:spcAft>
                <a:spcPct val="0"/>
              </a:spcAft>
              <a:defRPr sz="7600">
                <a:solidFill>
                  <a:srgbClr val="FFD624"/>
                </a:solidFill>
                <a:latin typeface="Verdana" panose="020B0604030504040204" pitchFamily="34" charset="0"/>
              </a:defRPr>
            </a:lvl8pPr>
            <a:lvl9pPr marL="3886200" indent="-228600"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D7A684-28F6-4C1F-BF37-4F3677DB7294}"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241668" name="Notes Placeholder 4"/>
          <p:cNvSpPr>
            <a:spLocks noGrp="1"/>
          </p:cNvSpPr>
          <p:nvPr>
            <p:ph type="body" sz="quarter" idx="11"/>
          </p:nvPr>
        </p:nvSpPr>
        <p:spPr>
          <a:noFill/>
        </p:spPr>
        <p:txBody>
          <a:bodyPr/>
          <a:lstStyle/>
          <a:p>
            <a:endParaRPr lang="fr-FR" altLang="fr-FR" smtClean="0">
              <a:latin typeface="Arial" panose="020B0604020202020204" pitchFamily="34" charset="0"/>
            </a:endParaRPr>
          </a:p>
        </p:txBody>
      </p:sp>
    </p:spTree>
    <p:extLst>
      <p:ext uri="{BB962C8B-B14F-4D97-AF65-F5344CB8AC3E}">
        <p14:creationId xmlns:p14="http://schemas.microsoft.com/office/powerpoint/2010/main" val="327331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a:t>
            </a:fld>
            <a:endParaRPr lang="en-GB"/>
          </a:p>
        </p:txBody>
      </p:sp>
    </p:spTree>
    <p:extLst>
      <p:ext uri="{BB962C8B-B14F-4D97-AF65-F5344CB8AC3E}">
        <p14:creationId xmlns:p14="http://schemas.microsoft.com/office/powerpoint/2010/main" val="2329981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xfrm>
            <a:off x="355600" y="1239838"/>
            <a:ext cx="5957888" cy="3352800"/>
          </a:xfrm>
          <a:ln/>
        </p:spPr>
      </p:sp>
      <p:sp>
        <p:nvSpPr>
          <p:cNvPr id="2375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375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600">
                <a:solidFill>
                  <a:srgbClr val="FFD624"/>
                </a:solidFill>
                <a:latin typeface="Verdana" panose="020B0604030504040204" pitchFamily="34" charset="0"/>
              </a:defRPr>
            </a:lvl1pPr>
            <a:lvl2pPr marL="750888" indent="-287338">
              <a:defRPr sz="7600">
                <a:solidFill>
                  <a:srgbClr val="FFD624"/>
                </a:solidFill>
                <a:latin typeface="Verdana" panose="020B0604030504040204" pitchFamily="34" charset="0"/>
              </a:defRPr>
            </a:lvl2pPr>
            <a:lvl3pPr marL="1154113" indent="-230188">
              <a:defRPr sz="7600">
                <a:solidFill>
                  <a:srgbClr val="FFD624"/>
                </a:solidFill>
                <a:latin typeface="Verdana" panose="020B0604030504040204" pitchFamily="34" charset="0"/>
              </a:defRPr>
            </a:lvl3pPr>
            <a:lvl4pPr marL="1617663" indent="-230188">
              <a:defRPr sz="7600">
                <a:solidFill>
                  <a:srgbClr val="FFD624"/>
                </a:solidFill>
                <a:latin typeface="Verdana" panose="020B0604030504040204" pitchFamily="34" charset="0"/>
              </a:defRPr>
            </a:lvl4pPr>
            <a:lvl5pPr marL="2079625" indent="-230188">
              <a:defRPr sz="7600">
                <a:solidFill>
                  <a:srgbClr val="FFD624"/>
                </a:solidFill>
                <a:latin typeface="Verdana" panose="020B0604030504040204" pitchFamily="34" charset="0"/>
              </a:defRPr>
            </a:lvl5pPr>
            <a:lvl6pPr marL="2536825" indent="-230188" eaLnBrk="0" fontAlgn="base" hangingPunct="0">
              <a:spcBef>
                <a:spcPct val="0"/>
              </a:spcBef>
              <a:spcAft>
                <a:spcPct val="0"/>
              </a:spcAft>
              <a:defRPr sz="7600">
                <a:solidFill>
                  <a:srgbClr val="FFD624"/>
                </a:solidFill>
                <a:latin typeface="Verdana" panose="020B0604030504040204" pitchFamily="34" charset="0"/>
              </a:defRPr>
            </a:lvl6pPr>
            <a:lvl7pPr marL="2994025" indent="-230188" eaLnBrk="0" fontAlgn="base" hangingPunct="0">
              <a:spcBef>
                <a:spcPct val="0"/>
              </a:spcBef>
              <a:spcAft>
                <a:spcPct val="0"/>
              </a:spcAft>
              <a:defRPr sz="7600">
                <a:solidFill>
                  <a:srgbClr val="FFD624"/>
                </a:solidFill>
                <a:latin typeface="Verdana" panose="020B0604030504040204" pitchFamily="34" charset="0"/>
              </a:defRPr>
            </a:lvl7pPr>
            <a:lvl8pPr marL="3451225" indent="-230188" eaLnBrk="0" fontAlgn="base" hangingPunct="0">
              <a:spcBef>
                <a:spcPct val="0"/>
              </a:spcBef>
              <a:spcAft>
                <a:spcPct val="0"/>
              </a:spcAft>
              <a:defRPr sz="7600">
                <a:solidFill>
                  <a:srgbClr val="FFD624"/>
                </a:solidFill>
                <a:latin typeface="Verdana" panose="020B0604030504040204" pitchFamily="34" charset="0"/>
              </a:defRPr>
            </a:lvl8pPr>
            <a:lvl9pPr marL="3908425" indent="-230188"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F923EF-D4A1-4BD4-A2A2-DDDED34723ED}"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8967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355600" y="1239838"/>
            <a:ext cx="5957888" cy="3352800"/>
          </a:xfrm>
          <a:ln/>
        </p:spPr>
      </p:sp>
      <p:sp>
        <p:nvSpPr>
          <p:cNvPr id="2396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396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7600">
                <a:solidFill>
                  <a:srgbClr val="FFD624"/>
                </a:solidFill>
                <a:latin typeface="Verdana" panose="020B0604030504040204" pitchFamily="34" charset="0"/>
              </a:defRPr>
            </a:lvl1pPr>
            <a:lvl2pPr marL="750888" indent="-287338" defTabSz="912813">
              <a:defRPr sz="7600">
                <a:solidFill>
                  <a:srgbClr val="FFD624"/>
                </a:solidFill>
                <a:latin typeface="Verdana" panose="020B0604030504040204" pitchFamily="34" charset="0"/>
              </a:defRPr>
            </a:lvl2pPr>
            <a:lvl3pPr marL="1154113" indent="-230188" defTabSz="912813">
              <a:defRPr sz="7600">
                <a:solidFill>
                  <a:srgbClr val="FFD624"/>
                </a:solidFill>
                <a:latin typeface="Verdana" panose="020B0604030504040204" pitchFamily="34" charset="0"/>
              </a:defRPr>
            </a:lvl3pPr>
            <a:lvl4pPr marL="1617663" indent="-230188" defTabSz="912813">
              <a:defRPr sz="7600">
                <a:solidFill>
                  <a:srgbClr val="FFD624"/>
                </a:solidFill>
                <a:latin typeface="Verdana" panose="020B0604030504040204" pitchFamily="34" charset="0"/>
              </a:defRPr>
            </a:lvl4pPr>
            <a:lvl5pPr marL="2079625" indent="-230188" defTabSz="912813">
              <a:defRPr sz="7600">
                <a:solidFill>
                  <a:srgbClr val="FFD624"/>
                </a:solidFill>
                <a:latin typeface="Verdana" panose="020B0604030504040204" pitchFamily="34" charset="0"/>
              </a:defRPr>
            </a:lvl5pPr>
            <a:lvl6pPr marL="2536825" indent="-230188" defTabSz="912813" eaLnBrk="0" fontAlgn="base" hangingPunct="0">
              <a:spcBef>
                <a:spcPct val="0"/>
              </a:spcBef>
              <a:spcAft>
                <a:spcPct val="0"/>
              </a:spcAft>
              <a:defRPr sz="7600">
                <a:solidFill>
                  <a:srgbClr val="FFD624"/>
                </a:solidFill>
                <a:latin typeface="Verdana" panose="020B0604030504040204" pitchFamily="34" charset="0"/>
              </a:defRPr>
            </a:lvl6pPr>
            <a:lvl7pPr marL="2994025" indent="-230188" defTabSz="912813" eaLnBrk="0" fontAlgn="base" hangingPunct="0">
              <a:spcBef>
                <a:spcPct val="0"/>
              </a:spcBef>
              <a:spcAft>
                <a:spcPct val="0"/>
              </a:spcAft>
              <a:defRPr sz="7600">
                <a:solidFill>
                  <a:srgbClr val="FFD624"/>
                </a:solidFill>
                <a:latin typeface="Verdana" panose="020B0604030504040204" pitchFamily="34" charset="0"/>
              </a:defRPr>
            </a:lvl7pPr>
            <a:lvl8pPr marL="3451225" indent="-230188" defTabSz="912813" eaLnBrk="0" fontAlgn="base" hangingPunct="0">
              <a:spcBef>
                <a:spcPct val="0"/>
              </a:spcBef>
              <a:spcAft>
                <a:spcPct val="0"/>
              </a:spcAft>
              <a:defRPr sz="7600">
                <a:solidFill>
                  <a:srgbClr val="FFD624"/>
                </a:solidFill>
                <a:latin typeface="Verdana" panose="020B0604030504040204" pitchFamily="34" charset="0"/>
              </a:defRPr>
            </a:lvl8pPr>
            <a:lvl9pPr marL="3908425" indent="-230188" defTabSz="912813"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62150B10-11D8-4C94-9869-0DBE52F7D65B}"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1926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p:spPr>
        <p:txBody>
          <a:bodyPr/>
          <a:lstStyle/>
          <a:p>
            <a:pPr marL="171450" indent="-171450">
              <a:buFontTx/>
              <a:buChar char="•"/>
            </a:pPr>
            <a:r>
              <a:rPr lang="en-US" altLang="fr-FR" smtClean="0">
                <a:latin typeface="Arial" panose="020B0604020202020204" pitchFamily="34" charset="0"/>
              </a:rPr>
              <a:t>Therefore, the future CAP post 2020 explicitly introduce a </a:t>
            </a:r>
            <a:r>
              <a:rPr lang="en-US" altLang="fr-FR" b="1" smtClean="0">
                <a:latin typeface="Arial" panose="020B0604020202020204" pitchFamily="34" charset="0"/>
              </a:rPr>
              <a:t>cross cutting objective </a:t>
            </a:r>
            <a:r>
              <a:rPr lang="en-US" altLang="fr-FR" smtClean="0">
                <a:latin typeface="Arial" panose="020B0604020202020204" pitchFamily="34" charset="0"/>
              </a:rPr>
              <a:t>of fostering </a:t>
            </a:r>
            <a:r>
              <a:rPr lang="en-US" altLang="fr-FR" b="1" smtClean="0">
                <a:latin typeface="Arial" panose="020B0604020202020204" pitchFamily="34" charset="0"/>
              </a:rPr>
              <a:t>knowledge exchange, innovation and digitalisation </a:t>
            </a:r>
            <a:r>
              <a:rPr lang="en-US" altLang="fr-FR" smtClean="0">
                <a:latin typeface="Arial" panose="020B0604020202020204" pitchFamily="34" charset="0"/>
              </a:rPr>
              <a:t>in agriculture and rural areas. </a:t>
            </a:r>
          </a:p>
          <a:p>
            <a:pPr marL="171450" indent="-171450">
              <a:buFontTx/>
              <a:buChar char="•"/>
            </a:pPr>
            <a:endParaRPr lang="en-US" altLang="fr-FR" smtClean="0">
              <a:latin typeface="Arial" panose="020B0604020202020204" pitchFamily="34" charset="0"/>
            </a:endParaRPr>
          </a:p>
          <a:p>
            <a:pPr marL="171450" indent="-171450">
              <a:buFontTx/>
              <a:buChar char="•"/>
            </a:pPr>
            <a:r>
              <a:rPr lang="en-US" altLang="fr-FR" smtClean="0">
                <a:latin typeface="Arial" panose="020B0604020202020204" pitchFamily="34" charset="0"/>
              </a:rPr>
              <a:t>This highlights their pertinent role in delivering on the economic, social and environmental dimensions of sustainable agriculture. </a:t>
            </a:r>
            <a:endParaRPr lang="en-GB" altLang="fr-FR" smtClean="0">
              <a:latin typeface="Arial" panose="020B0604020202020204" pitchFamily="34" charset="0"/>
            </a:endParaRPr>
          </a:p>
        </p:txBody>
      </p:sp>
      <p:sp>
        <p:nvSpPr>
          <p:cNvPr id="235524" name="Slide Number Placeholder 3"/>
          <p:cNvSpPr>
            <a:spLocks noGrp="1"/>
          </p:cNvSpPr>
          <p:nvPr>
            <p:ph type="sldNum" sz="quarter" idx="5"/>
          </p:nvPr>
        </p:nvSpPr>
        <p:spPr>
          <a:noFill/>
        </p:spPr>
        <p:txBody>
          <a:bodyPr/>
          <a:lstStyle>
            <a:lvl1pPr>
              <a:defRPr sz="7600">
                <a:solidFill>
                  <a:srgbClr val="FFD624"/>
                </a:solidFill>
                <a:latin typeface="Verdana" panose="020B0604030504040204" pitchFamily="34" charset="0"/>
              </a:defRPr>
            </a:lvl1pPr>
            <a:lvl2pPr marL="742950" indent="-285750">
              <a:defRPr sz="7600">
                <a:solidFill>
                  <a:srgbClr val="FFD624"/>
                </a:solidFill>
                <a:latin typeface="Verdana" panose="020B0604030504040204" pitchFamily="34" charset="0"/>
              </a:defRPr>
            </a:lvl2pPr>
            <a:lvl3pPr marL="1143000" indent="-228600">
              <a:defRPr sz="7600">
                <a:solidFill>
                  <a:srgbClr val="FFD624"/>
                </a:solidFill>
                <a:latin typeface="Verdana" panose="020B0604030504040204" pitchFamily="34" charset="0"/>
              </a:defRPr>
            </a:lvl3pPr>
            <a:lvl4pPr marL="1600200" indent="-228600">
              <a:defRPr sz="7600">
                <a:solidFill>
                  <a:srgbClr val="FFD624"/>
                </a:solidFill>
                <a:latin typeface="Verdana" panose="020B0604030504040204" pitchFamily="34" charset="0"/>
              </a:defRPr>
            </a:lvl4pPr>
            <a:lvl5pPr marL="2057400" indent="-228600">
              <a:defRPr sz="7600">
                <a:solidFill>
                  <a:srgbClr val="FFD624"/>
                </a:solidFill>
                <a:latin typeface="Verdana" panose="020B0604030504040204" pitchFamily="34" charset="0"/>
              </a:defRPr>
            </a:lvl5pPr>
            <a:lvl6pPr marL="2514600" indent="-228600" eaLnBrk="0" fontAlgn="base" hangingPunct="0">
              <a:spcBef>
                <a:spcPct val="0"/>
              </a:spcBef>
              <a:spcAft>
                <a:spcPct val="0"/>
              </a:spcAft>
              <a:defRPr sz="7600">
                <a:solidFill>
                  <a:srgbClr val="FFD624"/>
                </a:solidFill>
                <a:latin typeface="Verdana" panose="020B0604030504040204" pitchFamily="34" charset="0"/>
              </a:defRPr>
            </a:lvl6pPr>
            <a:lvl7pPr marL="2971800" indent="-228600" eaLnBrk="0" fontAlgn="base" hangingPunct="0">
              <a:spcBef>
                <a:spcPct val="0"/>
              </a:spcBef>
              <a:spcAft>
                <a:spcPct val="0"/>
              </a:spcAft>
              <a:defRPr sz="7600">
                <a:solidFill>
                  <a:srgbClr val="FFD624"/>
                </a:solidFill>
                <a:latin typeface="Verdana" panose="020B0604030504040204" pitchFamily="34" charset="0"/>
              </a:defRPr>
            </a:lvl7pPr>
            <a:lvl8pPr marL="3429000" indent="-228600" eaLnBrk="0" fontAlgn="base" hangingPunct="0">
              <a:spcBef>
                <a:spcPct val="0"/>
              </a:spcBef>
              <a:spcAft>
                <a:spcPct val="0"/>
              </a:spcAft>
              <a:defRPr sz="7600">
                <a:solidFill>
                  <a:srgbClr val="FFD624"/>
                </a:solidFill>
                <a:latin typeface="Verdana" panose="020B0604030504040204" pitchFamily="34" charset="0"/>
              </a:defRPr>
            </a:lvl8pPr>
            <a:lvl9pPr marL="3886200" indent="-228600"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674065-2345-4AC8-8D87-F06F624AF9F6}"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03424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information on webinars on Preparing the CAP Strategic Plan and the role of EIP networking in the Member States will be given in session 2 where we are also planning a discussion to consult you on the webinars’ concept.</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3F597-FD6A-4876-B048-436891C02D1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840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p:spPr>
        <p:txBody>
          <a:bodyPr/>
          <a:lstStyle/>
          <a:p>
            <a:endParaRPr lang="fr-FR" altLang="fr-FR" smtClean="0">
              <a:latin typeface="Arial" panose="020B0604020202020204" pitchFamily="34" charset="0"/>
            </a:endParaRPr>
          </a:p>
        </p:txBody>
      </p:sp>
      <p:sp>
        <p:nvSpPr>
          <p:cNvPr id="254980" name="Slide Number Placeholder 3"/>
          <p:cNvSpPr>
            <a:spLocks noGrp="1"/>
          </p:cNvSpPr>
          <p:nvPr>
            <p:ph type="sldNum" sz="quarter" idx="5"/>
          </p:nvPr>
        </p:nvSpPr>
        <p:spPr>
          <a:noFill/>
        </p:spPr>
        <p:txBody>
          <a:bodyPr/>
          <a:lstStyle>
            <a:lvl1pPr>
              <a:defRPr sz="7600">
                <a:solidFill>
                  <a:srgbClr val="FFD624"/>
                </a:solidFill>
                <a:latin typeface="Verdana" panose="020B0604030504040204" pitchFamily="34" charset="0"/>
              </a:defRPr>
            </a:lvl1pPr>
            <a:lvl2pPr marL="742950" indent="-285750">
              <a:defRPr sz="7600">
                <a:solidFill>
                  <a:srgbClr val="FFD624"/>
                </a:solidFill>
                <a:latin typeface="Verdana" panose="020B0604030504040204" pitchFamily="34" charset="0"/>
              </a:defRPr>
            </a:lvl2pPr>
            <a:lvl3pPr marL="1143000" indent="-228600">
              <a:defRPr sz="7600">
                <a:solidFill>
                  <a:srgbClr val="FFD624"/>
                </a:solidFill>
                <a:latin typeface="Verdana" panose="020B0604030504040204" pitchFamily="34" charset="0"/>
              </a:defRPr>
            </a:lvl3pPr>
            <a:lvl4pPr marL="1600200" indent="-228600">
              <a:defRPr sz="7600">
                <a:solidFill>
                  <a:srgbClr val="FFD624"/>
                </a:solidFill>
                <a:latin typeface="Verdana" panose="020B0604030504040204" pitchFamily="34" charset="0"/>
              </a:defRPr>
            </a:lvl4pPr>
            <a:lvl5pPr marL="2057400" indent="-228600">
              <a:defRPr sz="7600">
                <a:solidFill>
                  <a:srgbClr val="FFD624"/>
                </a:solidFill>
                <a:latin typeface="Verdana" panose="020B0604030504040204" pitchFamily="34" charset="0"/>
              </a:defRPr>
            </a:lvl5pPr>
            <a:lvl6pPr marL="2514600" indent="-228600" eaLnBrk="0" fontAlgn="base" hangingPunct="0">
              <a:spcBef>
                <a:spcPct val="0"/>
              </a:spcBef>
              <a:spcAft>
                <a:spcPct val="0"/>
              </a:spcAft>
              <a:defRPr sz="7600">
                <a:solidFill>
                  <a:srgbClr val="FFD624"/>
                </a:solidFill>
                <a:latin typeface="Verdana" panose="020B0604030504040204" pitchFamily="34" charset="0"/>
              </a:defRPr>
            </a:lvl6pPr>
            <a:lvl7pPr marL="2971800" indent="-228600" eaLnBrk="0" fontAlgn="base" hangingPunct="0">
              <a:spcBef>
                <a:spcPct val="0"/>
              </a:spcBef>
              <a:spcAft>
                <a:spcPct val="0"/>
              </a:spcAft>
              <a:defRPr sz="7600">
                <a:solidFill>
                  <a:srgbClr val="FFD624"/>
                </a:solidFill>
                <a:latin typeface="Verdana" panose="020B0604030504040204" pitchFamily="34" charset="0"/>
              </a:defRPr>
            </a:lvl7pPr>
            <a:lvl8pPr marL="3429000" indent="-228600" eaLnBrk="0" fontAlgn="base" hangingPunct="0">
              <a:spcBef>
                <a:spcPct val="0"/>
              </a:spcBef>
              <a:spcAft>
                <a:spcPct val="0"/>
              </a:spcAft>
              <a:defRPr sz="7600">
                <a:solidFill>
                  <a:srgbClr val="FFD624"/>
                </a:solidFill>
                <a:latin typeface="Verdana" panose="020B0604030504040204" pitchFamily="34" charset="0"/>
              </a:defRPr>
            </a:lvl8pPr>
            <a:lvl9pPr marL="3886200" indent="-228600"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5BE0BE-4BB2-4658-A0F5-AFC7D9C5F0DD}"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3494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b="0" baseline="0" dirty="0" smtClean="0"/>
              <a:t>And last but not least - </a:t>
            </a:r>
            <a:r>
              <a:rPr lang="en-IE" b="1" baseline="0" dirty="0" smtClean="0"/>
              <a:t>destination 7</a:t>
            </a:r>
            <a:r>
              <a:rPr lang="en-IE" b="0" baseline="0" dirty="0" smtClean="0"/>
              <a:t>:  </a:t>
            </a:r>
          </a:p>
          <a:p>
            <a:pPr marL="0" indent="0">
              <a:buFont typeface="Arial" panose="020B0604020202020204" pitchFamily="34" charset="0"/>
              <a:buNone/>
            </a:pPr>
            <a:endParaRPr lang="en-IE" b="1" baseline="0" dirty="0" smtClean="0"/>
          </a:p>
          <a:p>
            <a:pPr marL="171450" indent="-171450">
              <a:buFont typeface="Arial" panose="020B0604020202020204" pitchFamily="34" charset="0"/>
              <a:buChar char="•"/>
            </a:pPr>
            <a:r>
              <a:rPr lang="en-US" dirty="0" smtClean="0"/>
              <a:t>R&amp;I will help improving the design, implementation and evaluation of EU policies addressing agriculture, forestry and related value chains. To this end, we will have R&amp;I activities, that for example, </a:t>
            </a:r>
            <a:r>
              <a:rPr lang="en-US" baseline="0" dirty="0" smtClean="0"/>
              <a:t>will support development of innovative tools and method to enhance effectiveness of the </a:t>
            </a:r>
            <a:r>
              <a:rPr lang="en-US" b="1" baseline="0" dirty="0" smtClean="0"/>
              <a:t>CAP Strategic Plans</a:t>
            </a:r>
            <a:r>
              <a:rPr lang="en-US" baseline="0" dirty="0" smtClean="0"/>
              <a:t>. Looking more long-term to the CAP post-2030, we will also have R&amp;I activities that will look into the EU agriculture within safe and just operating space.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GB" sz="1200" dirty="0" smtClean="0">
                <a:solidFill>
                  <a:srgbClr val="000000"/>
                </a:solidFill>
                <a:effectLst/>
                <a:latin typeface="Times New Roman" panose="02020603050405020304" pitchFamily="18" charset="0"/>
                <a:ea typeface="Times New Roman" panose="02020603050405020304" pitchFamily="18" charset="0"/>
              </a:rPr>
              <a:t>Various innovative </a:t>
            </a:r>
            <a:r>
              <a:rPr lang="en-GB" sz="1200" b="1" dirty="0" smtClean="0">
                <a:solidFill>
                  <a:srgbClr val="000000"/>
                </a:solidFill>
                <a:effectLst/>
                <a:latin typeface="Times New Roman" panose="02020603050405020304" pitchFamily="18" charset="0"/>
                <a:ea typeface="Times New Roman" panose="02020603050405020304" pitchFamily="18" charset="0"/>
              </a:rPr>
              <a:t>digital and data-based solutions</a:t>
            </a:r>
            <a:r>
              <a:rPr lang="en-GB" sz="1200" dirty="0" smtClean="0">
                <a:solidFill>
                  <a:srgbClr val="000000"/>
                </a:solidFill>
                <a:effectLst/>
                <a:latin typeface="Times New Roman" panose="02020603050405020304" pitchFamily="18" charset="0"/>
                <a:ea typeface="Times New Roman" panose="02020603050405020304" pitchFamily="18" charset="0"/>
              </a:rPr>
              <a:t> will be developed to support the sector to achieve sustainability objectives, strengthen its competitiveness and strengthen policy monitoring and implementation capacities. R&amp;I actions will also add value to the knowledge and inform us about</a:t>
            </a:r>
            <a:r>
              <a:rPr lang="en-GB" sz="1200" baseline="0" dirty="0" smtClean="0">
                <a:solidFill>
                  <a:srgbClr val="000000"/>
                </a:solidFill>
                <a:effectLst/>
                <a:latin typeface="Times New Roman" panose="02020603050405020304" pitchFamily="18" charset="0"/>
                <a:ea typeface="Times New Roman" panose="02020603050405020304" pitchFamily="18" charset="0"/>
              </a:rPr>
              <a:t> the benefits and risks </a:t>
            </a:r>
            <a:r>
              <a:rPr lang="en-GB" sz="1200" dirty="0" smtClean="0">
                <a:solidFill>
                  <a:srgbClr val="000000"/>
                </a:solidFill>
                <a:effectLst/>
                <a:latin typeface="Times New Roman" panose="02020603050405020304" pitchFamily="18" charset="0"/>
                <a:ea typeface="Times New Roman" panose="02020603050405020304" pitchFamily="18" charset="0"/>
              </a:rPr>
              <a:t>of the innovative digital and data technologies. </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The </a:t>
            </a:r>
            <a:r>
              <a:rPr lang="en-US" b="1" dirty="0" smtClean="0"/>
              <a:t>AKIS</a:t>
            </a:r>
            <a:r>
              <a:rPr lang="en-US" dirty="0" smtClean="0"/>
              <a:t>, with a key role for the new CAP, will be strongly supported: R&amp;I activities will reinforce the multi-actor approach and promote interactive innovation and co-ownership of results by users. R&amp;I will also support structural networking within national / regional / local AKIS and support an EU-wide knowledge reservoir. </a:t>
            </a:r>
            <a:endParaRPr lang="en-GB" dirty="0" smtClean="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28</a:t>
            </a:fld>
            <a:endParaRPr lang="en-GB"/>
          </a:p>
        </p:txBody>
      </p:sp>
    </p:spTree>
    <p:extLst>
      <p:ext uri="{BB962C8B-B14F-4D97-AF65-F5344CB8AC3E}">
        <p14:creationId xmlns:p14="http://schemas.microsoft.com/office/powerpoint/2010/main" val="3281187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357188" y="1239838"/>
            <a:ext cx="5954712" cy="3349625"/>
          </a:xfrm>
          <a:ln/>
        </p:spPr>
      </p:sp>
      <p:sp>
        <p:nvSpPr>
          <p:cNvPr id="264195" name="Notes Placeholder 2"/>
          <p:cNvSpPr>
            <a:spLocks noGrp="1"/>
          </p:cNvSpPr>
          <p:nvPr>
            <p:ph type="body" idx="1"/>
          </p:nvPr>
        </p:nvSpPr>
        <p:spPr>
          <a:noFill/>
        </p:spPr>
        <p:txBody>
          <a:bodyPr/>
          <a:lstStyle/>
          <a:p>
            <a:endParaRPr lang="fr-BE" altLang="fr-FR" smtClean="0">
              <a:latin typeface="Arial" panose="020B0604020202020204" pitchFamily="34" charset="0"/>
            </a:endParaRPr>
          </a:p>
        </p:txBody>
      </p:sp>
      <p:sp>
        <p:nvSpPr>
          <p:cNvPr id="264196" name="Slide Number Placeholder 3"/>
          <p:cNvSpPr>
            <a:spLocks noGrp="1"/>
          </p:cNvSpPr>
          <p:nvPr>
            <p:ph type="sldNum" sz="quarter" idx="5"/>
          </p:nvPr>
        </p:nvSpPr>
        <p:spPr>
          <a:noFill/>
        </p:spPr>
        <p:txBody>
          <a:bodyPr/>
          <a:lstStyle>
            <a:lvl1pPr defTabSz="912813">
              <a:defRPr sz="7600">
                <a:solidFill>
                  <a:srgbClr val="FFD624"/>
                </a:solidFill>
                <a:latin typeface="Verdana" panose="020B0604030504040204" pitchFamily="34" charset="0"/>
              </a:defRPr>
            </a:lvl1pPr>
            <a:lvl2pPr marL="742950" indent="-285750" defTabSz="912813">
              <a:defRPr sz="7600">
                <a:solidFill>
                  <a:srgbClr val="FFD624"/>
                </a:solidFill>
                <a:latin typeface="Verdana" panose="020B0604030504040204" pitchFamily="34" charset="0"/>
              </a:defRPr>
            </a:lvl2pPr>
            <a:lvl3pPr marL="1143000" indent="-228600" defTabSz="912813">
              <a:defRPr sz="7600">
                <a:solidFill>
                  <a:srgbClr val="FFD624"/>
                </a:solidFill>
                <a:latin typeface="Verdana" panose="020B0604030504040204" pitchFamily="34" charset="0"/>
              </a:defRPr>
            </a:lvl3pPr>
            <a:lvl4pPr marL="1600200" indent="-228600" defTabSz="912813">
              <a:defRPr sz="7600">
                <a:solidFill>
                  <a:srgbClr val="FFD624"/>
                </a:solidFill>
                <a:latin typeface="Verdana" panose="020B0604030504040204" pitchFamily="34" charset="0"/>
              </a:defRPr>
            </a:lvl4pPr>
            <a:lvl5pPr marL="2057400" indent="-228600" defTabSz="912813">
              <a:defRPr sz="7600">
                <a:solidFill>
                  <a:srgbClr val="FFD624"/>
                </a:solidFill>
                <a:latin typeface="Verdana" panose="020B0604030504040204" pitchFamily="34" charset="0"/>
              </a:defRPr>
            </a:lvl5pPr>
            <a:lvl6pPr marL="2514600" indent="-228600" defTabSz="912813" eaLnBrk="0" fontAlgn="base" hangingPunct="0">
              <a:spcBef>
                <a:spcPct val="0"/>
              </a:spcBef>
              <a:spcAft>
                <a:spcPct val="0"/>
              </a:spcAft>
              <a:defRPr sz="7600">
                <a:solidFill>
                  <a:srgbClr val="FFD624"/>
                </a:solidFill>
                <a:latin typeface="Verdana" panose="020B0604030504040204" pitchFamily="34" charset="0"/>
              </a:defRPr>
            </a:lvl6pPr>
            <a:lvl7pPr marL="2971800" indent="-228600" defTabSz="912813" eaLnBrk="0" fontAlgn="base" hangingPunct="0">
              <a:spcBef>
                <a:spcPct val="0"/>
              </a:spcBef>
              <a:spcAft>
                <a:spcPct val="0"/>
              </a:spcAft>
              <a:defRPr sz="7600">
                <a:solidFill>
                  <a:srgbClr val="FFD624"/>
                </a:solidFill>
                <a:latin typeface="Verdana" panose="020B0604030504040204" pitchFamily="34" charset="0"/>
              </a:defRPr>
            </a:lvl7pPr>
            <a:lvl8pPr marL="3429000" indent="-228600" defTabSz="912813" eaLnBrk="0" fontAlgn="base" hangingPunct="0">
              <a:spcBef>
                <a:spcPct val="0"/>
              </a:spcBef>
              <a:spcAft>
                <a:spcPct val="0"/>
              </a:spcAft>
              <a:defRPr sz="7600">
                <a:solidFill>
                  <a:srgbClr val="FFD624"/>
                </a:solidFill>
                <a:latin typeface="Verdana" panose="020B0604030504040204" pitchFamily="34" charset="0"/>
              </a:defRPr>
            </a:lvl8pPr>
            <a:lvl9pPr marL="3886200" indent="-228600" defTabSz="912813" eaLnBrk="0" fontAlgn="base" hangingPunct="0">
              <a:spcBef>
                <a:spcPct val="0"/>
              </a:spcBef>
              <a:spcAft>
                <a:spcPct val="0"/>
              </a:spcAft>
              <a:defRPr sz="7600">
                <a:solidFill>
                  <a:srgbClr val="FFD624"/>
                </a:solidFill>
                <a:latin typeface="Verdana" panose="020B0604030504040204" pitchFamily="34" charset="0"/>
              </a:defRPr>
            </a:lvl9pPr>
          </a:lstStyle>
          <a:p>
            <a:fld id="{E1A03821-19D5-45AD-8E32-18B11BD30B9B}" type="slidenum">
              <a:rPr lang="en-GB" altLang="fr-FR" sz="1200" smtClean="0">
                <a:solidFill>
                  <a:srgbClr val="000000"/>
                </a:solidFill>
                <a:latin typeface="Calibri" panose="020F0502020204030204" pitchFamily="34" charset="0"/>
              </a:rPr>
              <a:pPr/>
              <a:t>29</a:t>
            </a:fld>
            <a:endParaRPr lang="en-GB" altLang="fr-FR" sz="12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908653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3986" rtl="0" eaLnBrk="1" fontAlgn="auto" latinLnBrk="0" hangingPunct="1">
              <a:lnSpc>
                <a:spcPct val="100000"/>
              </a:lnSpc>
              <a:spcBef>
                <a:spcPts val="0"/>
              </a:spcBef>
              <a:spcAft>
                <a:spcPts val="0"/>
              </a:spcAft>
              <a:buClrTx/>
              <a:buSzTx/>
              <a:buFontTx/>
              <a:buNone/>
              <a:tabLst/>
              <a:defRPr/>
            </a:pPr>
            <a:fld id="{81A270E7-D832-40B9-A643-1FE40094CC4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86"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643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p:spPr>
        <p:txBody>
          <a:bodyPr/>
          <a:lstStyle/>
          <a:p>
            <a:endParaRPr lang="fr-FR" altLang="fr-FR" smtClean="0">
              <a:latin typeface="Arial" panose="020B0604020202020204" pitchFamily="34" charset="0"/>
            </a:endParaRPr>
          </a:p>
        </p:txBody>
      </p:sp>
      <p:sp>
        <p:nvSpPr>
          <p:cNvPr id="254980" name="Slide Number Placeholder 3"/>
          <p:cNvSpPr>
            <a:spLocks noGrp="1"/>
          </p:cNvSpPr>
          <p:nvPr>
            <p:ph type="sldNum" sz="quarter" idx="5"/>
          </p:nvPr>
        </p:nvSpPr>
        <p:spPr>
          <a:noFill/>
        </p:spPr>
        <p:txBody>
          <a:bodyPr/>
          <a:lstStyle>
            <a:lvl1pPr>
              <a:defRPr sz="7600">
                <a:solidFill>
                  <a:srgbClr val="FFD624"/>
                </a:solidFill>
                <a:latin typeface="Verdana" panose="020B0604030504040204" pitchFamily="34" charset="0"/>
              </a:defRPr>
            </a:lvl1pPr>
            <a:lvl2pPr marL="742950" indent="-285750">
              <a:defRPr sz="7600">
                <a:solidFill>
                  <a:srgbClr val="FFD624"/>
                </a:solidFill>
                <a:latin typeface="Verdana" panose="020B0604030504040204" pitchFamily="34" charset="0"/>
              </a:defRPr>
            </a:lvl2pPr>
            <a:lvl3pPr marL="1143000" indent="-228600">
              <a:defRPr sz="7600">
                <a:solidFill>
                  <a:srgbClr val="FFD624"/>
                </a:solidFill>
                <a:latin typeface="Verdana" panose="020B0604030504040204" pitchFamily="34" charset="0"/>
              </a:defRPr>
            </a:lvl3pPr>
            <a:lvl4pPr marL="1600200" indent="-228600">
              <a:defRPr sz="7600">
                <a:solidFill>
                  <a:srgbClr val="FFD624"/>
                </a:solidFill>
                <a:latin typeface="Verdana" panose="020B0604030504040204" pitchFamily="34" charset="0"/>
              </a:defRPr>
            </a:lvl4pPr>
            <a:lvl5pPr marL="2057400" indent="-228600">
              <a:defRPr sz="7600">
                <a:solidFill>
                  <a:srgbClr val="FFD624"/>
                </a:solidFill>
                <a:latin typeface="Verdana" panose="020B0604030504040204" pitchFamily="34" charset="0"/>
              </a:defRPr>
            </a:lvl5pPr>
            <a:lvl6pPr marL="2514600" indent="-228600" eaLnBrk="0" fontAlgn="base" hangingPunct="0">
              <a:spcBef>
                <a:spcPct val="0"/>
              </a:spcBef>
              <a:spcAft>
                <a:spcPct val="0"/>
              </a:spcAft>
              <a:defRPr sz="7600">
                <a:solidFill>
                  <a:srgbClr val="FFD624"/>
                </a:solidFill>
                <a:latin typeface="Verdana" panose="020B0604030504040204" pitchFamily="34" charset="0"/>
              </a:defRPr>
            </a:lvl6pPr>
            <a:lvl7pPr marL="2971800" indent="-228600" eaLnBrk="0" fontAlgn="base" hangingPunct="0">
              <a:spcBef>
                <a:spcPct val="0"/>
              </a:spcBef>
              <a:spcAft>
                <a:spcPct val="0"/>
              </a:spcAft>
              <a:defRPr sz="7600">
                <a:solidFill>
                  <a:srgbClr val="FFD624"/>
                </a:solidFill>
                <a:latin typeface="Verdana" panose="020B0604030504040204" pitchFamily="34" charset="0"/>
              </a:defRPr>
            </a:lvl7pPr>
            <a:lvl8pPr marL="3429000" indent="-228600" eaLnBrk="0" fontAlgn="base" hangingPunct="0">
              <a:spcBef>
                <a:spcPct val="0"/>
              </a:spcBef>
              <a:spcAft>
                <a:spcPct val="0"/>
              </a:spcAft>
              <a:defRPr sz="7600">
                <a:solidFill>
                  <a:srgbClr val="FFD624"/>
                </a:solidFill>
                <a:latin typeface="Verdana" panose="020B0604030504040204" pitchFamily="34" charset="0"/>
              </a:defRPr>
            </a:lvl8pPr>
            <a:lvl9pPr marL="3886200" indent="-228600"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5BE0BE-4BB2-4658-A0F5-AFC7D9C5F0DD}"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04257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Now more concretely, let me give you </a:t>
            </a:r>
            <a:r>
              <a:rPr kumimoji="0" lang="en-IE" sz="1200" b="0" i="0" u="sng" strike="noStrike" kern="1200" cap="none" spc="0" normalizeH="0" baseline="0" noProof="0" dirty="0" smtClean="0">
                <a:ln>
                  <a:noFill/>
                </a:ln>
                <a:solidFill>
                  <a:prstClr val="black"/>
                </a:solidFill>
                <a:effectLst/>
                <a:uLnTx/>
                <a:uFillTx/>
                <a:latin typeface="+mn-lt"/>
                <a:ea typeface="+mn-ea"/>
                <a:cs typeface="+mn-cs"/>
              </a:rPr>
              <a:t>a few examples</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of the co-created R&amp;I priorities (activities).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E" sz="1200" b="1" i="0" u="none" strike="noStrike" kern="1200" cap="none" spc="0" normalizeH="0" baseline="0" noProof="0" dirty="0" smtClean="0">
                <a:ln>
                  <a:noFill/>
                </a:ln>
                <a:solidFill>
                  <a:prstClr val="black"/>
                </a:solidFill>
                <a:effectLst/>
                <a:uLnTx/>
                <a:uFillTx/>
                <a:latin typeface="+mn-lt"/>
                <a:ea typeface="+mn-ea"/>
                <a:cs typeface="+mn-cs"/>
              </a:rPr>
              <a:t>Destination 1: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1"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To support the Biodiversity Strategy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R&amp;I actions will foster </a:t>
            </a:r>
            <a:r>
              <a:rPr kumimoji="0" lang="en-GB" sz="1200" b="1" i="0" u="none" strike="noStrike" kern="1200" cap="none" spc="0" normalizeH="0" baseline="0" noProof="0" dirty="0" smtClean="0">
                <a:ln>
                  <a:noFill/>
                </a:ln>
                <a:solidFill>
                  <a:prstClr val="black"/>
                </a:solidFill>
                <a:effectLst/>
                <a:uLnTx/>
                <a:uFillTx/>
                <a:latin typeface="+mn-lt"/>
                <a:ea typeface="+mn-ea"/>
                <a:cs typeface="+mn-cs"/>
              </a:rPr>
              <a:t>breeding</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of root-based traits, legumes and organic crops adapted to various conditions. These R&amp;I activities will enhance the agrobiodiversity, but in case of organic crop breeding, it will help achieve the 25% organic target.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addition, there will be a few topics on improving the conservation, management and use of plant and animal genetic resources, thereby preserving and enhancing agricultural and forest biodiversity.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E" sz="1200" b="1" i="0" u="none" strike="noStrike" kern="1200" cap="none" spc="0" normalizeH="0" baseline="0" noProof="0" dirty="0" smtClean="0">
                <a:ln>
                  <a:noFill/>
                </a:ln>
                <a:solidFill>
                  <a:prstClr val="black"/>
                </a:solidFill>
                <a:effectLst/>
                <a:uLnTx/>
                <a:uFillTx/>
                <a:latin typeface="+mn-lt"/>
                <a:ea typeface="+mn-ea"/>
                <a:cs typeface="+mn-cs"/>
              </a:rPr>
              <a:t>Destination 2: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1"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R&amp;I will be used to speed up progress towards F2F targets. For example, to reduce by 50% the use of pesticides, there we will invest in R&amp;I activities to further develop</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1" i="0" u="none" strike="noStrike" kern="1200" cap="none" spc="0" normalizeH="0" baseline="0" noProof="0" dirty="0" err="1" smtClean="0">
                <a:ln>
                  <a:noFill/>
                </a:ln>
                <a:solidFill>
                  <a:prstClr val="black"/>
                </a:solidFill>
                <a:effectLst/>
                <a:uLnTx/>
                <a:uFillTx/>
                <a:latin typeface="+mn-lt"/>
                <a:ea typeface="+mn-ea"/>
                <a:cs typeface="+mn-cs"/>
              </a:rPr>
              <a:t>agroecological</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approaches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as well as to improve </a:t>
            </a:r>
            <a:r>
              <a:rPr kumimoji="0" lang="en-US" sz="1200" b="1" i="0" u="none" strike="noStrike" kern="1200" cap="none" spc="0" normalizeH="0" baseline="0" noProof="0" dirty="0" smtClean="0">
                <a:ln>
                  <a:noFill/>
                </a:ln>
                <a:solidFill>
                  <a:srgbClr val="FF0000"/>
                </a:solidFill>
                <a:effectLst/>
                <a:uLnTx/>
                <a:uFillTx/>
                <a:latin typeface="+mn-lt"/>
                <a:ea typeface="+mn-ea"/>
                <a:cs typeface="+mn-cs"/>
              </a:rPr>
              <a:t>plant health.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To reduce the use of antimicrobials (another important F2F target) and improve animal welfare (one of key objectives of the F2F for sustainable production and the 9</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th</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objective of future CAP), we will invest in development of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vaccines and diagnostics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for priority animal diseases as well as improved knowledge and innovative approaches to bring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animal welfare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to the next 2.0 level.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recognize also the great potential of digital and data technologies as enabler for the different F2F targets and the need to speed up the digital transition. Therefore, there will be a set of R&amp;I activities that will aim to advance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digital and data technologies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enabling sustainable agriculture, with a special focus on the needs of small farms.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E" sz="1200" b="1" i="0" u="none" strike="noStrike" kern="1200" cap="none" spc="0" normalizeH="0" baseline="0" noProof="0" dirty="0" smtClean="0">
                <a:ln>
                  <a:noFill/>
                </a:ln>
                <a:solidFill>
                  <a:prstClr val="black"/>
                </a:solidFill>
                <a:effectLst/>
                <a:uLnTx/>
                <a:uFillTx/>
                <a:latin typeface="+mn-lt"/>
                <a:ea typeface="+mn-ea"/>
                <a:cs typeface="+mn-cs"/>
              </a:rPr>
              <a:t>Destination 3: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The circular bio-based economy is still a largely untapped potential for farmers and their cooperatives. To support farmers in grasping these opportunities, we will invest in R&amp;I activities that will</a:t>
            </a:r>
            <a:r>
              <a:rPr kumimoji="0" lang="en-GB"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aim to enable the mainstreaming of </a:t>
            </a:r>
            <a:r>
              <a:rPr kumimoji="0" lang="en-GB" sz="1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small-scale, bio-based solutions</a:t>
            </a:r>
            <a:r>
              <a:rPr kumimoji="0" lang="en-GB"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involving primary producers and other rural actors. </a:t>
            </a:r>
          </a:p>
          <a:p>
            <a:pPr marL="171450" marR="0" lvl="0" indent="-1714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171450" marR="0" lvl="0" indent="-1714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Forests play a crucial role in climate-neutral </a:t>
            </a:r>
            <a:r>
              <a:rPr kumimoji="0" lang="en-GB" sz="1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bioeconomy</a:t>
            </a:r>
            <a:r>
              <a:rPr kumimoji="0" lang="en-GB"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and have multiple other functions. The European Green Deal recognise that the EU’s forested area needs to improve, both in quality and quantity, for the EU to reach climate neutrality and a healthy environment. The </a:t>
            </a:r>
            <a:r>
              <a:rPr kumimoji="0" lang="en-GB" sz="1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multifunctionality</a:t>
            </a:r>
            <a:r>
              <a:rPr kumimoji="0" lang="en-GB"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and the sustainable forest management under rapid climate change will be enabled through a variety of R&amp;I approaches, including the use of intelligent </a:t>
            </a:r>
            <a:r>
              <a:rPr kumimoji="0" lang="en-GB" sz="1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digital solutions</a:t>
            </a:r>
            <a:r>
              <a:rPr kumimoji="0" lang="en-GB"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buFont typeface="Arial" panose="020B0604020202020204" pitchFamily="34" charset="0"/>
              <a:buNone/>
            </a:pPr>
            <a:endParaRPr lang="en-IE"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362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spcAft>
                <a:spcPts val="1200"/>
              </a:spcAft>
              <a:buFont typeface="Arial" panose="020B0604020202020204" pitchFamily="34" charset="0"/>
              <a:buChar char="•"/>
            </a:pPr>
            <a:r>
              <a:rPr lang="en-GB" sz="1200" dirty="0" smtClean="0">
                <a:effectLst/>
                <a:latin typeface="Times New Roman" panose="02020603050405020304" pitchFamily="18" charset="0"/>
                <a:ea typeface="Times New Roman" panose="02020603050405020304" pitchFamily="18" charset="0"/>
              </a:rPr>
              <a:t>For farmers, foresters and rural communities, who are immediate managers of natural resources and the backbone of food systems and the </a:t>
            </a:r>
            <a:r>
              <a:rPr lang="en-GB" sz="1200" dirty="0" err="1" smtClean="0">
                <a:effectLst/>
                <a:latin typeface="Times New Roman" panose="02020603050405020304" pitchFamily="18" charset="0"/>
                <a:ea typeface="Times New Roman" panose="02020603050405020304" pitchFamily="18" charset="0"/>
              </a:rPr>
              <a:t>bioeconomy</a:t>
            </a:r>
            <a:r>
              <a:rPr lang="en-GB" sz="1200" dirty="0" smtClean="0">
                <a:effectLst/>
                <a:latin typeface="Times New Roman" panose="02020603050405020304" pitchFamily="18" charset="0"/>
                <a:ea typeface="Times New Roman" panose="02020603050405020304" pitchFamily="18" charset="0"/>
              </a:rPr>
              <a:t>, the European Green Deal sets ambitious targets.</a:t>
            </a:r>
            <a:r>
              <a:rPr lang="en-GB" sz="1200" baseline="0" dirty="0" smtClean="0">
                <a:effectLst/>
                <a:latin typeface="Times New Roman" panose="02020603050405020304" pitchFamily="18" charset="0"/>
                <a:ea typeface="Times New Roman" panose="02020603050405020304" pitchFamily="18" charset="0"/>
              </a:rPr>
              <a:t> They need to: </a:t>
            </a:r>
            <a:endParaRPr lang="en-GB" sz="1200" dirty="0" smtClean="0">
              <a:effectLst/>
              <a:latin typeface="Times New Roman" panose="02020603050405020304" pitchFamily="18" charset="0"/>
              <a:ea typeface="Times New Roman" panose="02020603050405020304" pitchFamily="18" charset="0"/>
            </a:endParaRPr>
          </a:p>
          <a:p>
            <a:pPr algn="just">
              <a:spcAft>
                <a:spcPts val="1200"/>
              </a:spcAft>
            </a:pPr>
            <a:endParaRPr lang="en-GB" sz="1200" dirty="0" smtClean="0">
              <a:effectLst/>
              <a:latin typeface="Times New Roman" panose="02020603050405020304" pitchFamily="18" charset="0"/>
              <a:ea typeface="Times New Roman" panose="02020603050405020304" pitchFamily="18" charset="0"/>
            </a:endParaRPr>
          </a:p>
          <a:p>
            <a:pPr marL="171450" lvl="0" indent="-171450" algn="l" defTabSz="914400" rtl="0" eaLnBrk="1" latinLnBrk="0" hangingPunct="1">
              <a:lnSpc>
                <a:spcPct val="115000"/>
              </a:lnSpc>
              <a:spcAft>
                <a:spcPts val="0"/>
              </a:spcAft>
              <a:buFontTx/>
              <a:buChar char="-"/>
            </a:pPr>
            <a:r>
              <a:rPr lang="en-GB" sz="1200" kern="1200" dirty="0" smtClean="0">
                <a:solidFill>
                  <a:schemeClr val="tx1"/>
                </a:solidFill>
                <a:effectLst/>
                <a:latin typeface="Times New Roman" panose="02020603050405020304" pitchFamily="18" charset="0"/>
                <a:ea typeface="Times New Roman" panose="02020603050405020304" pitchFamily="18" charset="0"/>
                <a:cs typeface="+mn-cs"/>
              </a:rPr>
              <a:t>Contribute to achieving climate neutrality by 2050; </a:t>
            </a:r>
          </a:p>
          <a:p>
            <a:pPr marL="171450" lvl="0" indent="-171450" algn="l" defTabSz="914400" rtl="0" eaLnBrk="1" latinLnBrk="0" hangingPunct="1">
              <a:lnSpc>
                <a:spcPct val="115000"/>
              </a:lnSpc>
              <a:spcAft>
                <a:spcPts val="0"/>
              </a:spcAft>
              <a:buFontTx/>
              <a:buChar char="-"/>
            </a:pPr>
            <a:r>
              <a:rPr lang="en-GB" sz="1200" kern="1200" dirty="0" smtClean="0">
                <a:solidFill>
                  <a:schemeClr val="tx1"/>
                </a:solidFill>
                <a:effectLst/>
                <a:latin typeface="Times New Roman" panose="02020603050405020304" pitchFamily="18" charset="0"/>
                <a:ea typeface="Times New Roman" panose="02020603050405020304" pitchFamily="18" charset="0"/>
                <a:cs typeface="+mn-cs"/>
              </a:rPr>
              <a:t>Reduce by 50% the overall use and risk of chemical pesticides and reduce use by 50% of more hazardous pesticides by 2030; </a:t>
            </a:r>
          </a:p>
          <a:p>
            <a:pPr marL="171450" lvl="0" indent="-171450" algn="l" defTabSz="914400" rtl="0" eaLnBrk="1" latinLnBrk="0" hangingPunct="1">
              <a:lnSpc>
                <a:spcPct val="115000"/>
              </a:lnSpc>
              <a:spcAft>
                <a:spcPts val="0"/>
              </a:spcAft>
              <a:buFontTx/>
              <a:buChar char="-"/>
            </a:pPr>
            <a:r>
              <a:rPr lang="en-GB" sz="1200" kern="1200" dirty="0" smtClean="0">
                <a:solidFill>
                  <a:schemeClr val="tx1"/>
                </a:solidFill>
                <a:effectLst/>
                <a:latin typeface="Times New Roman" panose="02020603050405020304" pitchFamily="18" charset="0"/>
                <a:ea typeface="Times New Roman" panose="02020603050405020304" pitchFamily="18" charset="0"/>
                <a:cs typeface="+mn-cs"/>
              </a:rPr>
              <a:t>Achieve at least 25% of the EU’s agricultural land under organic farming and a significant increase in organic aquaculture by 2030; </a:t>
            </a:r>
          </a:p>
          <a:p>
            <a:pPr marL="171450" lvl="0" indent="-171450" algn="l" defTabSz="914400" rtl="0" eaLnBrk="1" latinLnBrk="0" hangingPunct="1">
              <a:lnSpc>
                <a:spcPct val="115000"/>
              </a:lnSpc>
              <a:spcAft>
                <a:spcPts val="0"/>
              </a:spcAft>
              <a:buFontTx/>
              <a:buChar char="-"/>
            </a:pPr>
            <a:r>
              <a:rPr lang="en-GB" sz="1200" kern="1200" dirty="0" smtClean="0">
                <a:solidFill>
                  <a:schemeClr val="tx1"/>
                </a:solidFill>
                <a:effectLst/>
                <a:latin typeface="Times New Roman" panose="02020603050405020304" pitchFamily="18" charset="0"/>
                <a:ea typeface="Times New Roman" panose="02020603050405020304" pitchFamily="18" charset="0"/>
                <a:cs typeface="+mn-cs"/>
              </a:rPr>
              <a:t>Reduce sales of antimicrobials for farmed animals and in aquaculture by 50% by 2030; </a:t>
            </a:r>
          </a:p>
          <a:p>
            <a:pPr marL="171450" lvl="0" indent="-171450" algn="l" defTabSz="914400" rtl="0" eaLnBrk="1" latinLnBrk="0" hangingPunct="1">
              <a:lnSpc>
                <a:spcPct val="115000"/>
              </a:lnSpc>
              <a:spcAft>
                <a:spcPts val="0"/>
              </a:spcAft>
              <a:buFontTx/>
              <a:buChar char="-"/>
            </a:pPr>
            <a:r>
              <a:rPr lang="en-GB" sz="1200" kern="1200" dirty="0" smtClean="0">
                <a:solidFill>
                  <a:schemeClr val="tx1"/>
                </a:solidFill>
                <a:effectLst/>
                <a:latin typeface="Times New Roman" panose="02020603050405020304" pitchFamily="18" charset="0"/>
                <a:ea typeface="Times New Roman" panose="02020603050405020304" pitchFamily="18" charset="0"/>
                <a:cs typeface="+mn-cs"/>
              </a:rPr>
              <a:t>Reduce nutrient losses by at least 50% and reduce use of fertilisers by at least 20 % by 2030, while ensuring no deterioration in soil fertility; </a:t>
            </a:r>
          </a:p>
          <a:p>
            <a:pPr marL="171450" lvl="0" indent="-171450" algn="l" defTabSz="914400" rtl="0" eaLnBrk="1" latinLnBrk="0" hangingPunct="1">
              <a:lnSpc>
                <a:spcPct val="115000"/>
              </a:lnSpc>
              <a:spcAft>
                <a:spcPts val="0"/>
              </a:spcAft>
              <a:buFontTx/>
              <a:buChar char="-"/>
            </a:pPr>
            <a:r>
              <a:rPr lang="en-GB" sz="1200" kern="1200" dirty="0" smtClean="0">
                <a:solidFill>
                  <a:schemeClr val="tx1"/>
                </a:solidFill>
                <a:effectLst/>
                <a:latin typeface="Times New Roman" panose="02020603050405020304" pitchFamily="18" charset="0"/>
                <a:ea typeface="Times New Roman" panose="02020603050405020304" pitchFamily="18" charset="0"/>
                <a:cs typeface="+mn-cs"/>
              </a:rPr>
              <a:t>Bring back at least 10% of agricultural area under high-diversity landscape features by 2030; and</a:t>
            </a:r>
          </a:p>
          <a:p>
            <a:pPr marL="171450" lvl="0" indent="-171450" algn="l" defTabSz="914400" rtl="0" eaLnBrk="1" latinLnBrk="0" hangingPunct="1">
              <a:lnSpc>
                <a:spcPct val="115000"/>
              </a:lnSpc>
              <a:spcAft>
                <a:spcPts val="1000"/>
              </a:spcAft>
              <a:buFontTx/>
              <a:buChar char="-"/>
            </a:pPr>
            <a:r>
              <a:rPr lang="en-GB" sz="1200" kern="1200" dirty="0" smtClean="0">
                <a:solidFill>
                  <a:schemeClr val="tx1"/>
                </a:solidFill>
                <a:effectLst/>
                <a:latin typeface="Times New Roman" panose="02020603050405020304" pitchFamily="18" charset="0"/>
                <a:ea typeface="Times New Roman" panose="02020603050405020304" pitchFamily="18" charset="0"/>
                <a:cs typeface="+mn-cs"/>
              </a:rPr>
              <a:t>Achieve 100% access to fast broadband internet in rural areas by 2025. </a:t>
            </a:r>
          </a:p>
          <a:p>
            <a:pPr marL="0" lvl="0" indent="0" algn="just">
              <a:lnSpc>
                <a:spcPct val="115000"/>
              </a:lnSpc>
              <a:spcAft>
                <a:spcPts val="1000"/>
              </a:spcAft>
              <a:buFont typeface="Symbol" panose="05050102010706020507" pitchFamily="18" charset="2"/>
              <a:buNone/>
            </a:pP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spcAft>
                <a:spcPts val="1200"/>
              </a:spcAft>
              <a:buFont typeface="Arial" panose="020B0604020202020204" pitchFamily="34" charset="0"/>
              <a:buChar char="•"/>
            </a:pPr>
            <a:r>
              <a:rPr lang="en-GB" sz="1200" dirty="0" smtClean="0">
                <a:effectLst/>
                <a:latin typeface="Times New Roman" panose="02020603050405020304" pitchFamily="18" charset="0"/>
                <a:ea typeface="Times New Roman" panose="02020603050405020304" pitchFamily="18" charset="0"/>
              </a:rPr>
              <a:t>Research and innovation (R&amp;I) are key sources of new knowledge and solutions enabling and accelerating the progress required to achieve these challenging targets.</a:t>
            </a:r>
          </a:p>
          <a:p>
            <a:pPr marL="171450" indent="-171450" algn="just">
              <a:spcAft>
                <a:spcPts val="1200"/>
              </a:spcAft>
              <a:buFont typeface="Arial" panose="020B0604020202020204" pitchFamily="34" charset="0"/>
              <a:buChar char="•"/>
            </a:pPr>
            <a:endParaRPr lang="en-GB"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a:spcAft>
                <a:spcPts val="1200"/>
              </a:spcAft>
              <a:buFont typeface="Arial" panose="020B0604020202020204" pitchFamily="34" charset="0"/>
              <a:buChar char="•"/>
            </a:pPr>
            <a:r>
              <a:rPr lang="en-GB" sz="1200" dirty="0" smtClean="0">
                <a:effectLst/>
                <a:latin typeface="Times New Roman" panose="02020603050405020304" pitchFamily="18" charset="0"/>
                <a:ea typeface="Calibri" panose="020F0502020204030204" pitchFamily="34" charset="0"/>
                <a:cs typeface="Times New Roman" panose="02020603050405020304" pitchFamily="18" charset="0"/>
              </a:rPr>
              <a:t>In fact, as we speak, innovations, including digital technologies, are transforming the way farmers manage land and produce food for us. </a:t>
            </a: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30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E" sz="1200" b="1" i="0" u="none" strike="noStrike" kern="1200" cap="none" spc="0" normalizeH="0" baseline="0" noProof="0" dirty="0" smtClean="0">
                <a:ln>
                  <a:noFill/>
                </a:ln>
                <a:solidFill>
                  <a:prstClr val="black"/>
                </a:solidFill>
                <a:effectLst/>
                <a:uLnTx/>
                <a:uFillTx/>
                <a:latin typeface="+mn-lt"/>
                <a:ea typeface="+mn-ea"/>
                <a:cs typeface="+mn-cs"/>
              </a:rPr>
              <a:t>Destination 4: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1"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excess of nutrients (especially nitrogen and phosphorus) in the environment, stemming from excess use in agriculture is a major source of air, soil and water pollution, as well as climate and biodiversity impacts. R&amp;I will support the Zero Pollution Ambition (and the F2F target on reducing the nutrient losses by 50% and fertilizer use by 20%) by improving understanding of and optimizing nutrient flows on-farms and across landscapes, including through innovative nature-based solutions to integrated nutrient management. </a:t>
            </a: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E" sz="1200" b="1" i="0" u="none" strike="noStrike" kern="1200" cap="none" spc="0" normalizeH="0" baseline="0" noProof="0" dirty="0" smtClean="0">
                <a:ln>
                  <a:noFill/>
                </a:ln>
                <a:solidFill>
                  <a:prstClr val="black"/>
                </a:solidFill>
                <a:effectLst/>
                <a:uLnTx/>
                <a:uFillTx/>
                <a:latin typeface="+mn-lt"/>
                <a:ea typeface="+mn-ea"/>
                <a:cs typeface="+mn-cs"/>
              </a:rPr>
              <a:t>Destination 5: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1"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Agriculture can be a solution to climate change. Now it is high time to boost the contribution of agriculture to climate neutrality, and mainstream approaches such as carbon farming (F2F strategy). Therefore, we will establish a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demonstration networks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of innovative approaches to climate-smart farming.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will also fund several R&amp;I activities to boost the contribution of </a:t>
            </a:r>
            <a:r>
              <a:rPr kumimoji="0" lang="en-US" sz="1200" b="1" i="0" u="none" strike="noStrike" kern="1200" cap="none" spc="0" normalizeH="0" baseline="0" noProof="0" dirty="0" err="1" smtClean="0">
                <a:ln>
                  <a:noFill/>
                </a:ln>
                <a:solidFill>
                  <a:prstClr val="black"/>
                </a:solidFill>
                <a:effectLst/>
                <a:uLnTx/>
                <a:uFillTx/>
                <a:latin typeface="+mn-lt"/>
                <a:ea typeface="+mn-ea"/>
                <a:cs typeface="+mn-cs"/>
              </a:rPr>
              <a:t>agroecological</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approaches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including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agroforestry</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to climate action.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2020, was a third consecutive year of drought. It shows that climate extremes are increasingly frequent and widespread phenomena in the EU, which hold enormous implications for the agriculture and forestry. Therefore we will establish agriculture and forest observatories of climate change impacts as well as boost R&amp;I to enhance their resilience.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E" sz="1200" b="1" i="0" u="none" strike="noStrike" kern="1200" cap="none" spc="0" normalizeH="0" baseline="0" noProof="0" dirty="0" smtClean="0">
                <a:ln>
                  <a:noFill/>
                </a:ln>
                <a:solidFill>
                  <a:prstClr val="black"/>
                </a:solidFill>
                <a:effectLst/>
                <a:uLnTx/>
                <a:uFillTx/>
                <a:latin typeface="+mn-lt"/>
                <a:ea typeface="+mn-ea"/>
                <a:cs typeface="+mn-cs"/>
              </a:rPr>
              <a:t>Destination 6: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Transdisciplinary R&amp;I will foster a sustainable, balanced and inclusive development of rural areas and thus the implementation of the Long-term Vision for Rural Areas.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R&amp;I will address rural diversity and strengthen evidence for policies enhancing rural communities’ contribution to ecological, digital and social transitions including.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Attention will be given also to community-led innovation, gender and social aspects, smart connectivity solutions and building capacities through an expertise and training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centre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on rural innovation. </a:t>
            </a: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888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F0"/>
                </a:solidFill>
                <a:effectLst/>
                <a:uLnTx/>
                <a:uFillTx/>
                <a:latin typeface="+mn-lt"/>
                <a:ea typeface="+mn-ea"/>
                <a:cs typeface="+mn-cs"/>
              </a:rPr>
              <a:t>R&amp;I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srgbClr val="70AD47"/>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70AD47"/>
                </a:solidFill>
                <a:effectLst/>
                <a:uLnTx/>
                <a:uFillTx/>
                <a:latin typeface="+mn-lt"/>
                <a:ea typeface="+mn-ea"/>
                <a:cs typeface="+mn-cs"/>
              </a:rPr>
              <a:t>Caring for soil is caring for life: </a:t>
            </a:r>
            <a:r>
              <a:rPr kumimoji="0" lang="en-US" sz="1200" b="0" i="0" u="none" strike="noStrike" kern="1200" cap="none" spc="0" normalizeH="0" baseline="0" noProof="0" dirty="0" smtClean="0">
                <a:ln>
                  <a:noFill/>
                </a:ln>
                <a:solidFill>
                  <a:srgbClr val="70AD47"/>
                </a:solidFill>
                <a:effectLst/>
                <a:uLnTx/>
                <a:uFillTx/>
                <a:latin typeface="+mn-lt"/>
                <a:ea typeface="+mn-ea"/>
                <a:cs typeface="+mn-cs"/>
              </a:rPr>
              <a:t>Ensure 75% of soils are healthy by 2030</a:t>
            </a:r>
            <a:br>
              <a:rPr kumimoji="0" lang="en-US" sz="1200" b="0" i="0" u="none" strike="noStrike" kern="1200" cap="none" spc="0" normalizeH="0" baseline="0" noProof="0" dirty="0" smtClean="0">
                <a:ln>
                  <a:noFill/>
                </a:ln>
                <a:solidFill>
                  <a:srgbClr val="70AD47"/>
                </a:solidFill>
                <a:effectLst/>
                <a:uLnTx/>
                <a:uFillTx/>
                <a:latin typeface="+mn-lt"/>
                <a:ea typeface="+mn-ea"/>
                <a:cs typeface="+mn-cs"/>
              </a:rPr>
            </a:br>
            <a:r>
              <a:rPr kumimoji="0" lang="en-US" sz="1200" b="0" i="0" u="none" strike="noStrike" kern="1200" cap="none" spc="0" normalizeH="0" baseline="0" noProof="0" dirty="0" smtClean="0">
                <a:ln>
                  <a:noFill/>
                </a:ln>
                <a:solidFill>
                  <a:srgbClr val="70AD47"/>
                </a:solidFill>
                <a:effectLst/>
                <a:uLnTx/>
                <a:uFillTx/>
                <a:latin typeface="+mn-lt"/>
                <a:ea typeface="+mn-ea"/>
                <a:cs typeface="+mn-cs"/>
              </a:rPr>
              <a:t>for healthy food, people, nature and climate</a:t>
            </a:r>
            <a:endParaRPr kumimoji="0" lang="en-GB" sz="1200" b="0" i="0" u="none" strike="noStrike" kern="1200" cap="none" spc="0" normalizeH="0" baseline="0" noProof="0" dirty="0" smtClean="0">
              <a:ln>
                <a:noFill/>
              </a:ln>
              <a:solidFill>
                <a:srgbClr val="70AD47"/>
              </a:solidFill>
              <a:effectLst/>
              <a:uLnTx/>
              <a:uFillTx/>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837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Given that the EU only represents 10% of public R&amp;I investments made by Member States, it is key to foster synergies with them. </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This is why large-scale research and innovation partnerships with the Member States and Associated Countries are being prepared as part of the HE work </a:t>
            </a:r>
            <a:r>
              <a:rPr lang="en-US" dirty="0" err="1" smtClean="0"/>
              <a:t>programme</a:t>
            </a:r>
            <a:r>
              <a:rPr lang="en-US" dirty="0" smtClean="0"/>
              <a:t> 2023/2024: </a:t>
            </a:r>
          </a:p>
          <a:p>
            <a:pPr marL="171450" indent="-171450">
              <a:buFontTx/>
              <a:buChar char="-"/>
            </a:pPr>
            <a:r>
              <a:rPr lang="en-US" dirty="0" smtClean="0"/>
              <a:t>1) animal health and welfare; </a:t>
            </a:r>
          </a:p>
          <a:p>
            <a:pPr marL="171450" indent="-171450">
              <a:buFontTx/>
              <a:buChar char="-"/>
            </a:pPr>
            <a:r>
              <a:rPr lang="en-US" dirty="0" smtClean="0"/>
              <a:t>2) agriculture of data; </a:t>
            </a:r>
          </a:p>
          <a:p>
            <a:pPr marL="171450" indent="-171450">
              <a:buFontTx/>
              <a:buChar char="-"/>
            </a:pPr>
            <a:r>
              <a:rPr lang="en-US" dirty="0" smtClean="0"/>
              <a:t>3) </a:t>
            </a:r>
            <a:r>
              <a:rPr lang="en-US" dirty="0" err="1" smtClean="0"/>
              <a:t>agroecology</a:t>
            </a:r>
            <a:r>
              <a:rPr lang="en-US" dirty="0" smtClean="0"/>
              <a:t> living labs and research infrastructure. </a:t>
            </a:r>
          </a:p>
          <a:p>
            <a:pPr marL="171450" indent="-171450">
              <a:buFontTx/>
              <a:buChar char="-"/>
            </a:pPr>
            <a:r>
              <a:rPr lang="en-US" dirty="0" smtClean="0"/>
              <a:t>In addition, up to EUR 1 billion for the period 2021-2027, will be allocated to the CBE-partnership (Circular Bio-based Europe), where AGRI will take action to reinforce the position of primary producers.</a:t>
            </a:r>
          </a:p>
          <a:p>
            <a:endParaRPr lang="en-US" dirty="0" smtClean="0"/>
          </a:p>
          <a:p>
            <a:pPr marL="171450" indent="-171450">
              <a:buFont typeface="Arial" panose="020B0604020202020204" pitchFamily="34" charset="0"/>
              <a:buChar char="•"/>
            </a:pPr>
            <a:r>
              <a:rPr lang="en-US" dirty="0" smtClean="0"/>
              <a:t>Challenges facing agriculture do not stop at EU borders, hence cooperation with third countries will be key in particular on global challenges.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At the bilateral level cooperation with Africa in the partnership on Food and Nutrition Security and Sustainable Agriculture (FNSSA) will be strengthened (tackling One Health and also </a:t>
            </a:r>
            <a:r>
              <a:rPr lang="en-US" dirty="0" err="1" smtClean="0"/>
              <a:t>agroecology</a:t>
            </a:r>
            <a:r>
              <a:rPr lang="en-US" dirty="0" smtClean="0"/>
              <a:t>). Cooperation with China in the Food, Agriculture and Biotechnology initiative (FAB) on topics of interest for both sides (e.g. increasing the resilience of forests or better </a:t>
            </a:r>
            <a:r>
              <a:rPr lang="en-US" dirty="0" err="1" smtClean="0"/>
              <a:t>utilisation</a:t>
            </a:r>
            <a:r>
              <a:rPr lang="en-US" dirty="0" smtClean="0"/>
              <a:t> of agricultural wastes and by-products for the </a:t>
            </a:r>
            <a:r>
              <a:rPr lang="en-US" dirty="0" err="1" smtClean="0"/>
              <a:t>bioeconomy</a:t>
            </a:r>
            <a:r>
              <a:rPr lang="en-US" dirty="0" smtClean="0"/>
              <a:t>) will also be continued. </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At the global level, cooperation will be fostered with continued support to the international research consortium (IRC) STAR-IDAZ on animal health and the establishment of a new IRC in the area of soil and carbon. Cooperation with the Global Research Alliance on Agriculture Greenhouse Gases (GRA) will be sought and rural innovation capacity building will be designed with international partners.</a:t>
            </a:r>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35</a:t>
            </a:fld>
            <a:endParaRPr lang="en-GB"/>
          </a:p>
        </p:txBody>
      </p:sp>
    </p:spTree>
    <p:extLst>
      <p:ext uri="{BB962C8B-B14F-4D97-AF65-F5344CB8AC3E}">
        <p14:creationId xmlns:p14="http://schemas.microsoft.com/office/powerpoint/2010/main" val="1656609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smtClean="0"/>
              <a:t>The</a:t>
            </a:r>
            <a:r>
              <a:rPr lang="en-IE" baseline="0" dirty="0" smtClean="0"/>
              <a:t> Green Deal targets need to be achieved by 2030! It means that we have 9 years, so 9 growing seasons! </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Therefore, it is time to step up our efforts! </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1899709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0011"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0011"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7943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information on webinars on Preparing the CAP Strategic Plan and the role of EIP networking in the Member States will be given in session 2 where we are also planning a discussion to consult you on the webinars’ concept.</a:t>
            </a:r>
          </a:p>
          <a:p>
            <a:endParaRPr lang="en-US" dirty="0" smtClean="0"/>
          </a:p>
        </p:txBody>
      </p:sp>
      <p:sp>
        <p:nvSpPr>
          <p:cNvPr id="4" name="Slide Number Placeholder 3"/>
          <p:cNvSpPr>
            <a:spLocks noGrp="1"/>
          </p:cNvSpPr>
          <p:nvPr>
            <p:ph type="sldNum" sz="quarter" idx="10"/>
          </p:nvPr>
        </p:nvSpPr>
        <p:spPr/>
        <p:txBody>
          <a:bodyPr/>
          <a:lstStyle/>
          <a:p>
            <a:fld id="{0CA3F597-FD6A-4876-B048-436891C02D13}" type="slidenum">
              <a:rPr lang="nl-BE" smtClean="0"/>
              <a:t>6</a:t>
            </a:fld>
            <a:endParaRPr lang="nl-BE"/>
          </a:p>
        </p:txBody>
      </p:sp>
    </p:spTree>
    <p:extLst>
      <p:ext uri="{BB962C8B-B14F-4D97-AF65-F5344CB8AC3E}">
        <p14:creationId xmlns:p14="http://schemas.microsoft.com/office/powerpoint/2010/main" val="2097390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information on webinars on Preparing the CAP Strategic Plan and the role of EIP networking in the Member States will be given in session 2 where we are also planning a discussion to consult you on the webinars’ concept.</a:t>
            </a:r>
          </a:p>
          <a:p>
            <a:endParaRPr lang="en-US" dirty="0" smtClean="0"/>
          </a:p>
        </p:txBody>
      </p:sp>
      <p:sp>
        <p:nvSpPr>
          <p:cNvPr id="4" name="Slide Number Placeholder 3"/>
          <p:cNvSpPr>
            <a:spLocks noGrp="1"/>
          </p:cNvSpPr>
          <p:nvPr>
            <p:ph type="sldNum" sz="quarter" idx="10"/>
          </p:nvPr>
        </p:nvSpPr>
        <p:spPr/>
        <p:txBody>
          <a:bodyPr/>
          <a:lstStyle/>
          <a:p>
            <a:fld id="{0CA3F597-FD6A-4876-B048-436891C02D13}" type="slidenum">
              <a:rPr lang="nl-BE" smtClean="0"/>
              <a:t>7</a:t>
            </a:fld>
            <a:endParaRPr lang="nl-BE"/>
          </a:p>
        </p:txBody>
      </p:sp>
    </p:spTree>
    <p:extLst>
      <p:ext uri="{BB962C8B-B14F-4D97-AF65-F5344CB8AC3E}">
        <p14:creationId xmlns:p14="http://schemas.microsoft.com/office/powerpoint/2010/main" val="261257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information on webinars on Preparing the CAP Strategic Plan and the role of EIP networking in the Member States will be given in session 2 where we are also planning a discussion to consult you on the webinars’ concept.</a:t>
            </a:r>
          </a:p>
          <a:p>
            <a:endParaRPr lang="en-US" dirty="0" smtClean="0"/>
          </a:p>
        </p:txBody>
      </p:sp>
      <p:sp>
        <p:nvSpPr>
          <p:cNvPr id="4" name="Slide Number Placeholder 3"/>
          <p:cNvSpPr>
            <a:spLocks noGrp="1"/>
          </p:cNvSpPr>
          <p:nvPr>
            <p:ph type="sldNum" sz="quarter" idx="10"/>
          </p:nvPr>
        </p:nvSpPr>
        <p:spPr/>
        <p:txBody>
          <a:bodyPr/>
          <a:lstStyle/>
          <a:p>
            <a:fld id="{0CA3F597-FD6A-4876-B048-436891C02D13}" type="slidenum">
              <a:rPr lang="nl-BE" smtClean="0"/>
              <a:t>8</a:t>
            </a:fld>
            <a:endParaRPr lang="nl-BE"/>
          </a:p>
        </p:txBody>
      </p:sp>
    </p:spTree>
    <p:extLst>
      <p:ext uri="{BB962C8B-B14F-4D97-AF65-F5344CB8AC3E}">
        <p14:creationId xmlns:p14="http://schemas.microsoft.com/office/powerpoint/2010/main" val="160895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information on webinars on Preparing the CAP Strategic Plan and the role of EIP networking in the Member States will be given in session 2 where we are also planning a discussion to consult you on the webinars’ concept.</a:t>
            </a:r>
          </a:p>
          <a:p>
            <a:endParaRPr lang="en-US" dirty="0" smtClean="0"/>
          </a:p>
        </p:txBody>
      </p:sp>
      <p:sp>
        <p:nvSpPr>
          <p:cNvPr id="4" name="Slide Number Placeholder 3"/>
          <p:cNvSpPr>
            <a:spLocks noGrp="1"/>
          </p:cNvSpPr>
          <p:nvPr>
            <p:ph type="sldNum" sz="quarter" idx="10"/>
          </p:nvPr>
        </p:nvSpPr>
        <p:spPr/>
        <p:txBody>
          <a:bodyPr/>
          <a:lstStyle/>
          <a:p>
            <a:fld id="{0CA3F597-FD6A-4876-B048-436891C02D13}" type="slidenum">
              <a:rPr lang="nl-BE" smtClean="0"/>
              <a:t>9</a:t>
            </a:fld>
            <a:endParaRPr lang="nl-BE"/>
          </a:p>
        </p:txBody>
      </p:sp>
    </p:spTree>
    <p:extLst>
      <p:ext uri="{BB962C8B-B14F-4D97-AF65-F5344CB8AC3E}">
        <p14:creationId xmlns:p14="http://schemas.microsoft.com/office/powerpoint/2010/main" val="1253354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39921833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09600" y="273600"/>
            <a:ext cx="10972320" cy="5307840"/>
          </a:xfrm>
          <a:prstGeom prst="rect">
            <a:avLst/>
          </a:prstGeom>
        </p:spPr>
        <p:txBody>
          <a:bodyPr anchor="ctr"/>
          <a:lstStyle/>
          <a:p>
            <a:endParaRPr/>
          </a:p>
        </p:txBody>
      </p:sp>
    </p:spTree>
    <p:extLst>
      <p:ext uri="{BB962C8B-B14F-4D97-AF65-F5344CB8AC3E}">
        <p14:creationId xmlns:p14="http://schemas.microsoft.com/office/powerpoint/2010/main" val="38505722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600" y="273600"/>
            <a:ext cx="10972320" cy="1144800"/>
          </a:xfrm>
          <a:prstGeom prst="rect">
            <a:avLst/>
          </a:prstGeom>
        </p:spPr>
        <p:txBody>
          <a:bodyPr/>
          <a:lstStyle/>
          <a:p>
            <a:endParaRPr/>
          </a:p>
        </p:txBody>
      </p:sp>
      <p:sp>
        <p:nvSpPr>
          <p:cNvPr id="91" name="PlaceHolder 2"/>
          <p:cNvSpPr>
            <a:spLocks noGrp="1"/>
          </p:cNvSpPr>
          <p:nvPr>
            <p:ph type="body"/>
          </p:nvPr>
        </p:nvSpPr>
        <p:spPr>
          <a:xfrm>
            <a:off x="609600" y="1604520"/>
            <a:ext cx="5354400" cy="1896840"/>
          </a:xfrm>
          <a:prstGeom prst="rect">
            <a:avLst/>
          </a:prstGeom>
        </p:spPr>
        <p:txBody>
          <a:bodyPr/>
          <a:lstStyle/>
          <a:p>
            <a:endParaRPr/>
          </a:p>
        </p:txBody>
      </p:sp>
      <p:sp>
        <p:nvSpPr>
          <p:cNvPr id="92" name="PlaceHolder 3"/>
          <p:cNvSpPr>
            <a:spLocks noGrp="1"/>
          </p:cNvSpPr>
          <p:nvPr>
            <p:ph type="body"/>
          </p:nvPr>
        </p:nvSpPr>
        <p:spPr>
          <a:xfrm>
            <a:off x="609600" y="3682081"/>
            <a:ext cx="5354400" cy="1896840"/>
          </a:xfrm>
          <a:prstGeom prst="rect">
            <a:avLst/>
          </a:prstGeom>
        </p:spPr>
        <p:txBody>
          <a:bodyPr/>
          <a:lstStyle/>
          <a:p>
            <a:endParaRPr/>
          </a:p>
        </p:txBody>
      </p:sp>
      <p:sp>
        <p:nvSpPr>
          <p:cNvPr id="93" name="PlaceHolder 4"/>
          <p:cNvSpPr>
            <a:spLocks noGrp="1"/>
          </p:cNvSpPr>
          <p:nvPr>
            <p:ph type="body"/>
          </p:nvPr>
        </p:nvSpPr>
        <p:spPr>
          <a:xfrm>
            <a:off x="6232320" y="1604521"/>
            <a:ext cx="5354400" cy="3977280"/>
          </a:xfrm>
          <a:prstGeom prst="rect">
            <a:avLst/>
          </a:prstGeom>
        </p:spPr>
        <p:txBody>
          <a:bodyPr/>
          <a:lstStyle/>
          <a:p>
            <a:endParaRPr/>
          </a:p>
        </p:txBody>
      </p:sp>
    </p:spTree>
    <p:extLst>
      <p:ext uri="{BB962C8B-B14F-4D97-AF65-F5344CB8AC3E}">
        <p14:creationId xmlns:p14="http://schemas.microsoft.com/office/powerpoint/2010/main" val="12151064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600" y="273600"/>
            <a:ext cx="10972320" cy="1144800"/>
          </a:xfrm>
          <a:prstGeom prst="rect">
            <a:avLst/>
          </a:prstGeom>
        </p:spPr>
        <p:txBody>
          <a:bodyPr/>
          <a:lstStyle/>
          <a:p>
            <a:endParaRPr/>
          </a:p>
        </p:txBody>
      </p:sp>
      <p:sp>
        <p:nvSpPr>
          <p:cNvPr id="95" name="PlaceHolder 2"/>
          <p:cNvSpPr>
            <a:spLocks noGrp="1"/>
          </p:cNvSpPr>
          <p:nvPr>
            <p:ph type="body"/>
          </p:nvPr>
        </p:nvSpPr>
        <p:spPr>
          <a:xfrm>
            <a:off x="609600" y="1604521"/>
            <a:ext cx="5354400" cy="3977280"/>
          </a:xfrm>
          <a:prstGeom prst="rect">
            <a:avLst/>
          </a:prstGeom>
        </p:spPr>
        <p:txBody>
          <a:bodyPr/>
          <a:lstStyle/>
          <a:p>
            <a:endParaRPr/>
          </a:p>
        </p:txBody>
      </p:sp>
      <p:sp>
        <p:nvSpPr>
          <p:cNvPr id="96" name="PlaceHolder 3"/>
          <p:cNvSpPr>
            <a:spLocks noGrp="1"/>
          </p:cNvSpPr>
          <p:nvPr>
            <p:ph type="body"/>
          </p:nvPr>
        </p:nvSpPr>
        <p:spPr>
          <a:xfrm>
            <a:off x="6232320" y="1604520"/>
            <a:ext cx="5354400" cy="1896840"/>
          </a:xfrm>
          <a:prstGeom prst="rect">
            <a:avLst/>
          </a:prstGeom>
        </p:spPr>
        <p:txBody>
          <a:bodyPr/>
          <a:lstStyle/>
          <a:p>
            <a:endParaRPr/>
          </a:p>
        </p:txBody>
      </p:sp>
      <p:sp>
        <p:nvSpPr>
          <p:cNvPr id="97" name="PlaceHolder 4"/>
          <p:cNvSpPr>
            <a:spLocks noGrp="1"/>
          </p:cNvSpPr>
          <p:nvPr>
            <p:ph type="body"/>
          </p:nvPr>
        </p:nvSpPr>
        <p:spPr>
          <a:xfrm>
            <a:off x="6232320" y="3682081"/>
            <a:ext cx="5354400" cy="1896840"/>
          </a:xfrm>
          <a:prstGeom prst="rect">
            <a:avLst/>
          </a:prstGeom>
        </p:spPr>
        <p:txBody>
          <a:bodyPr/>
          <a:lstStyle/>
          <a:p>
            <a:endParaRPr/>
          </a:p>
        </p:txBody>
      </p:sp>
    </p:spTree>
    <p:extLst>
      <p:ext uri="{BB962C8B-B14F-4D97-AF65-F5344CB8AC3E}">
        <p14:creationId xmlns:p14="http://schemas.microsoft.com/office/powerpoint/2010/main" val="3259092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600" y="273600"/>
            <a:ext cx="10972320" cy="1144800"/>
          </a:xfrm>
          <a:prstGeom prst="rect">
            <a:avLst/>
          </a:prstGeom>
        </p:spPr>
        <p:txBody>
          <a:bodyPr/>
          <a:lstStyle/>
          <a:p>
            <a:endParaRPr/>
          </a:p>
        </p:txBody>
      </p:sp>
      <p:sp>
        <p:nvSpPr>
          <p:cNvPr id="99" name="PlaceHolder 2"/>
          <p:cNvSpPr>
            <a:spLocks noGrp="1"/>
          </p:cNvSpPr>
          <p:nvPr>
            <p:ph type="body"/>
          </p:nvPr>
        </p:nvSpPr>
        <p:spPr>
          <a:xfrm>
            <a:off x="609600" y="1604520"/>
            <a:ext cx="5354400" cy="1896840"/>
          </a:xfrm>
          <a:prstGeom prst="rect">
            <a:avLst/>
          </a:prstGeom>
        </p:spPr>
        <p:txBody>
          <a:bodyPr/>
          <a:lstStyle/>
          <a:p>
            <a:endParaRPr/>
          </a:p>
        </p:txBody>
      </p:sp>
      <p:sp>
        <p:nvSpPr>
          <p:cNvPr id="100" name="PlaceHolder 3"/>
          <p:cNvSpPr>
            <a:spLocks noGrp="1"/>
          </p:cNvSpPr>
          <p:nvPr>
            <p:ph type="body"/>
          </p:nvPr>
        </p:nvSpPr>
        <p:spPr>
          <a:xfrm>
            <a:off x="6232320" y="1604520"/>
            <a:ext cx="5354400" cy="1896840"/>
          </a:xfrm>
          <a:prstGeom prst="rect">
            <a:avLst/>
          </a:prstGeom>
        </p:spPr>
        <p:txBody>
          <a:bodyPr/>
          <a:lstStyle/>
          <a:p>
            <a:endParaRPr/>
          </a:p>
        </p:txBody>
      </p:sp>
      <p:sp>
        <p:nvSpPr>
          <p:cNvPr id="101" name="PlaceHolder 4"/>
          <p:cNvSpPr>
            <a:spLocks noGrp="1"/>
          </p:cNvSpPr>
          <p:nvPr>
            <p:ph type="body"/>
          </p:nvPr>
        </p:nvSpPr>
        <p:spPr>
          <a:xfrm>
            <a:off x="609600" y="3682081"/>
            <a:ext cx="10972320" cy="1896840"/>
          </a:xfrm>
          <a:prstGeom prst="rect">
            <a:avLst/>
          </a:prstGeom>
        </p:spPr>
        <p:txBody>
          <a:bodyPr/>
          <a:lstStyle/>
          <a:p>
            <a:endParaRPr/>
          </a:p>
        </p:txBody>
      </p:sp>
    </p:spTree>
    <p:extLst>
      <p:ext uri="{BB962C8B-B14F-4D97-AF65-F5344CB8AC3E}">
        <p14:creationId xmlns:p14="http://schemas.microsoft.com/office/powerpoint/2010/main" val="7836920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600" y="273600"/>
            <a:ext cx="10972320" cy="1144800"/>
          </a:xfrm>
          <a:prstGeom prst="rect">
            <a:avLst/>
          </a:prstGeom>
        </p:spPr>
        <p:txBody>
          <a:bodyPr/>
          <a:lstStyle/>
          <a:p>
            <a:endParaRPr/>
          </a:p>
        </p:txBody>
      </p:sp>
      <p:sp>
        <p:nvSpPr>
          <p:cNvPr id="103" name="PlaceHolder 2"/>
          <p:cNvSpPr>
            <a:spLocks noGrp="1"/>
          </p:cNvSpPr>
          <p:nvPr>
            <p:ph type="body"/>
          </p:nvPr>
        </p:nvSpPr>
        <p:spPr>
          <a:xfrm>
            <a:off x="609600" y="1604520"/>
            <a:ext cx="10972320" cy="1896840"/>
          </a:xfrm>
          <a:prstGeom prst="rect">
            <a:avLst/>
          </a:prstGeom>
        </p:spPr>
        <p:txBody>
          <a:bodyPr/>
          <a:lstStyle/>
          <a:p>
            <a:endParaRPr/>
          </a:p>
        </p:txBody>
      </p:sp>
      <p:sp>
        <p:nvSpPr>
          <p:cNvPr id="104" name="PlaceHolder 3"/>
          <p:cNvSpPr>
            <a:spLocks noGrp="1"/>
          </p:cNvSpPr>
          <p:nvPr>
            <p:ph type="body"/>
          </p:nvPr>
        </p:nvSpPr>
        <p:spPr>
          <a:xfrm>
            <a:off x="609600" y="3682081"/>
            <a:ext cx="10972320" cy="1896840"/>
          </a:xfrm>
          <a:prstGeom prst="rect">
            <a:avLst/>
          </a:prstGeom>
        </p:spPr>
        <p:txBody>
          <a:bodyPr/>
          <a:lstStyle/>
          <a:p>
            <a:endParaRPr/>
          </a:p>
        </p:txBody>
      </p:sp>
    </p:spTree>
    <p:extLst>
      <p:ext uri="{BB962C8B-B14F-4D97-AF65-F5344CB8AC3E}">
        <p14:creationId xmlns:p14="http://schemas.microsoft.com/office/powerpoint/2010/main" val="484236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600" y="273600"/>
            <a:ext cx="10972320" cy="1144800"/>
          </a:xfrm>
          <a:prstGeom prst="rect">
            <a:avLst/>
          </a:prstGeom>
        </p:spPr>
        <p:txBody>
          <a:bodyPr/>
          <a:lstStyle/>
          <a:p>
            <a:endParaRPr/>
          </a:p>
        </p:txBody>
      </p:sp>
      <p:sp>
        <p:nvSpPr>
          <p:cNvPr id="106" name="PlaceHolder 2"/>
          <p:cNvSpPr>
            <a:spLocks noGrp="1"/>
          </p:cNvSpPr>
          <p:nvPr>
            <p:ph type="body"/>
          </p:nvPr>
        </p:nvSpPr>
        <p:spPr>
          <a:xfrm>
            <a:off x="609600" y="1604520"/>
            <a:ext cx="5354400" cy="1896840"/>
          </a:xfrm>
          <a:prstGeom prst="rect">
            <a:avLst/>
          </a:prstGeom>
        </p:spPr>
        <p:txBody>
          <a:bodyPr/>
          <a:lstStyle/>
          <a:p>
            <a:endParaRPr/>
          </a:p>
        </p:txBody>
      </p:sp>
      <p:sp>
        <p:nvSpPr>
          <p:cNvPr id="107" name="PlaceHolder 3"/>
          <p:cNvSpPr>
            <a:spLocks noGrp="1"/>
          </p:cNvSpPr>
          <p:nvPr>
            <p:ph type="body"/>
          </p:nvPr>
        </p:nvSpPr>
        <p:spPr>
          <a:xfrm>
            <a:off x="6232320" y="1604520"/>
            <a:ext cx="5354400" cy="1896840"/>
          </a:xfrm>
          <a:prstGeom prst="rect">
            <a:avLst/>
          </a:prstGeom>
        </p:spPr>
        <p:txBody>
          <a:bodyPr/>
          <a:lstStyle/>
          <a:p>
            <a:endParaRPr/>
          </a:p>
        </p:txBody>
      </p:sp>
      <p:sp>
        <p:nvSpPr>
          <p:cNvPr id="108" name="PlaceHolder 4"/>
          <p:cNvSpPr>
            <a:spLocks noGrp="1"/>
          </p:cNvSpPr>
          <p:nvPr>
            <p:ph type="body"/>
          </p:nvPr>
        </p:nvSpPr>
        <p:spPr>
          <a:xfrm>
            <a:off x="6232320" y="3682081"/>
            <a:ext cx="5354400" cy="1896840"/>
          </a:xfrm>
          <a:prstGeom prst="rect">
            <a:avLst/>
          </a:prstGeom>
        </p:spPr>
        <p:txBody>
          <a:bodyPr/>
          <a:lstStyle/>
          <a:p>
            <a:endParaRPr/>
          </a:p>
        </p:txBody>
      </p:sp>
      <p:sp>
        <p:nvSpPr>
          <p:cNvPr id="109" name="PlaceHolder 5"/>
          <p:cNvSpPr>
            <a:spLocks noGrp="1"/>
          </p:cNvSpPr>
          <p:nvPr>
            <p:ph type="body"/>
          </p:nvPr>
        </p:nvSpPr>
        <p:spPr>
          <a:xfrm>
            <a:off x="609600" y="3682081"/>
            <a:ext cx="5354400" cy="1896840"/>
          </a:xfrm>
          <a:prstGeom prst="rect">
            <a:avLst/>
          </a:prstGeom>
        </p:spPr>
        <p:txBody>
          <a:bodyPr/>
          <a:lstStyle/>
          <a:p>
            <a:endParaRPr/>
          </a:p>
        </p:txBody>
      </p:sp>
    </p:spTree>
    <p:extLst>
      <p:ext uri="{BB962C8B-B14F-4D97-AF65-F5344CB8AC3E}">
        <p14:creationId xmlns:p14="http://schemas.microsoft.com/office/powerpoint/2010/main" val="23012063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834" y="1604434"/>
            <a:ext cx="6646333" cy="397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834" y="1604434"/>
            <a:ext cx="6646333" cy="397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PlaceHolder 1"/>
          <p:cNvSpPr>
            <a:spLocks noGrp="1"/>
          </p:cNvSpPr>
          <p:nvPr>
            <p:ph type="title"/>
          </p:nvPr>
        </p:nvSpPr>
        <p:spPr>
          <a:xfrm>
            <a:off x="609600" y="273600"/>
            <a:ext cx="10972320" cy="1144800"/>
          </a:xfrm>
          <a:prstGeom prst="rect">
            <a:avLst/>
          </a:prstGeom>
        </p:spPr>
        <p:txBody>
          <a:bodyPr/>
          <a:lstStyle/>
          <a:p>
            <a:endParaRPr/>
          </a:p>
        </p:txBody>
      </p:sp>
      <p:sp>
        <p:nvSpPr>
          <p:cNvPr id="111" name="PlaceHolder 2"/>
          <p:cNvSpPr>
            <a:spLocks noGrp="1"/>
          </p:cNvSpPr>
          <p:nvPr>
            <p:ph type="body"/>
          </p:nvPr>
        </p:nvSpPr>
        <p:spPr>
          <a:xfrm>
            <a:off x="609600" y="1604521"/>
            <a:ext cx="10972320" cy="3977280"/>
          </a:xfrm>
          <a:prstGeom prst="rect">
            <a:avLst/>
          </a:prstGeom>
        </p:spPr>
        <p:txBody>
          <a:bodyPr/>
          <a:lstStyle/>
          <a:p>
            <a:endParaRPr/>
          </a:p>
        </p:txBody>
      </p:sp>
      <p:sp>
        <p:nvSpPr>
          <p:cNvPr id="112" name="PlaceHolder 3"/>
          <p:cNvSpPr>
            <a:spLocks noGrp="1"/>
          </p:cNvSpPr>
          <p:nvPr>
            <p:ph type="body"/>
          </p:nvPr>
        </p:nvSpPr>
        <p:spPr>
          <a:xfrm>
            <a:off x="609600" y="1604521"/>
            <a:ext cx="10972320" cy="3977280"/>
          </a:xfrm>
          <a:prstGeom prst="rect">
            <a:avLst/>
          </a:prstGeom>
        </p:spPr>
        <p:txBody>
          <a:bodyPr/>
          <a:lstStyle/>
          <a:p>
            <a:endParaRPr/>
          </a:p>
        </p:txBody>
      </p:sp>
    </p:spTree>
    <p:extLst>
      <p:ext uri="{BB962C8B-B14F-4D97-AF65-F5344CB8AC3E}">
        <p14:creationId xmlns:p14="http://schemas.microsoft.com/office/powerpoint/2010/main" val="914439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0520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8EA1203-CF86-4D66-A20A-F32B15525AF4}"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80C5DA2-29EA-47D4-B532-3B35FF471D1B}" type="slidenum">
              <a:rPr lang="en-GB"/>
              <a:pPr>
                <a:defRPr/>
              </a:pPr>
              <a:t>‹#›</a:t>
            </a:fld>
            <a:endParaRPr lang="en-GB"/>
          </a:p>
        </p:txBody>
      </p:sp>
    </p:spTree>
    <p:extLst>
      <p:ext uri="{BB962C8B-B14F-4D97-AF65-F5344CB8AC3E}">
        <p14:creationId xmlns:p14="http://schemas.microsoft.com/office/powerpoint/2010/main" val="40302850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A20F20D0-9D56-45C7-9D8D-93EC6C31BDE8}"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99E8334-2CD8-4E79-8C4D-B65AC3288464}" type="slidenum">
              <a:rPr lang="en-GB"/>
              <a:pPr>
                <a:defRPr/>
              </a:pPr>
              <a:t>‹#›</a:t>
            </a:fld>
            <a:endParaRPr lang="en-GB"/>
          </a:p>
        </p:txBody>
      </p:sp>
    </p:spTree>
    <p:extLst>
      <p:ext uri="{BB962C8B-B14F-4D97-AF65-F5344CB8AC3E}">
        <p14:creationId xmlns:p14="http://schemas.microsoft.com/office/powerpoint/2010/main" val="338337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82"/>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656"/>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8B4AB784-878D-4382-A0D4-2754DA160F34}"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C2B3CBB-4267-4E5D-9EF4-D78CCC69AEF2}" type="slidenum">
              <a:rPr lang="en-GB"/>
              <a:pPr>
                <a:defRPr/>
              </a:pPr>
              <a:t>‹#›</a:t>
            </a:fld>
            <a:endParaRPr lang="en-GB"/>
          </a:p>
        </p:txBody>
      </p:sp>
    </p:spTree>
    <p:extLst>
      <p:ext uri="{BB962C8B-B14F-4D97-AF65-F5344CB8AC3E}">
        <p14:creationId xmlns:p14="http://schemas.microsoft.com/office/powerpoint/2010/main" val="42542193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0F7E6356-3672-4C98-BC01-EB97709A93D2}" type="datetimeFigureOut">
              <a:rPr lang="en-GB"/>
              <a:pPr>
                <a:defRPr/>
              </a:pPr>
              <a:t>07/05/2021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0F0D9AD-B5A5-4A0A-AE27-6F922D715461}" type="slidenum">
              <a:rPr lang="en-GB"/>
              <a:pPr>
                <a:defRPr/>
              </a:pPr>
              <a:t>‹#›</a:t>
            </a:fld>
            <a:endParaRPr lang="en-GB"/>
          </a:p>
        </p:txBody>
      </p:sp>
    </p:spTree>
    <p:extLst>
      <p:ext uri="{BB962C8B-B14F-4D97-AF65-F5344CB8AC3E}">
        <p14:creationId xmlns:p14="http://schemas.microsoft.com/office/powerpoint/2010/main" val="2010079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A084509-0441-44F5-ACC4-44B662F8D18B}" type="datetimeFigureOut">
              <a:rPr lang="en-GB"/>
              <a:pPr>
                <a:defRPr/>
              </a:pPr>
              <a:t>07/05/2021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458A0A05-0F37-46C9-90C3-D93BFC4931F3}" type="slidenum">
              <a:rPr lang="en-GB"/>
              <a:pPr>
                <a:defRPr/>
              </a:pPr>
              <a:t>‹#›</a:t>
            </a:fld>
            <a:endParaRPr lang="en-GB"/>
          </a:p>
        </p:txBody>
      </p:sp>
    </p:spTree>
    <p:extLst>
      <p:ext uri="{BB962C8B-B14F-4D97-AF65-F5344CB8AC3E}">
        <p14:creationId xmlns:p14="http://schemas.microsoft.com/office/powerpoint/2010/main" val="17888514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AD1E020-4F23-4866-BB3D-3E2FD5FD2257}" type="datetimeFigureOut">
              <a:rPr lang="en-GB"/>
              <a:pPr>
                <a:defRPr/>
              </a:pPr>
              <a:t>07/05/2021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5DFE5A07-3F7C-4358-9C33-859A793B30CD}" type="slidenum">
              <a:rPr lang="en-GB"/>
              <a:pPr>
                <a:defRPr/>
              </a:pPr>
              <a:t>‹#›</a:t>
            </a:fld>
            <a:endParaRPr lang="en-GB"/>
          </a:p>
        </p:txBody>
      </p:sp>
    </p:spTree>
    <p:extLst>
      <p:ext uri="{BB962C8B-B14F-4D97-AF65-F5344CB8AC3E}">
        <p14:creationId xmlns:p14="http://schemas.microsoft.com/office/powerpoint/2010/main" val="6313698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87EF38-BF92-4CC2-B741-D1FD9BDA87C9}" type="datetimeFigureOut">
              <a:rPr lang="en-GB"/>
              <a:pPr>
                <a:defRPr/>
              </a:pPr>
              <a:t>07/05/2021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C3ECE506-C4DA-4461-9F77-FB7E8A095537}" type="slidenum">
              <a:rPr lang="en-GB"/>
              <a:pPr>
                <a:defRPr/>
              </a:pPr>
              <a:t>‹#›</a:t>
            </a:fld>
            <a:endParaRPr lang="en-GB"/>
          </a:p>
        </p:txBody>
      </p:sp>
    </p:spTree>
    <p:extLst>
      <p:ext uri="{BB962C8B-B14F-4D97-AF65-F5344CB8AC3E}">
        <p14:creationId xmlns:p14="http://schemas.microsoft.com/office/powerpoint/2010/main" val="27603807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56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C81DEB9-F1F8-4474-BBEA-F1D3C48D4C60}" type="datetimeFigureOut">
              <a:rPr lang="en-GB"/>
              <a:pPr>
                <a:defRPr/>
              </a:pPr>
              <a:t>07/05/2021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AAEC812-491D-487F-A5DE-50A3D6D2E86F}" type="slidenum">
              <a:rPr lang="en-GB"/>
              <a:pPr>
                <a:defRPr/>
              </a:pPr>
              <a:t>‹#›</a:t>
            </a:fld>
            <a:endParaRPr lang="en-GB"/>
          </a:p>
        </p:txBody>
      </p:sp>
    </p:spTree>
    <p:extLst>
      <p:ext uri="{BB962C8B-B14F-4D97-AF65-F5344CB8AC3E}">
        <p14:creationId xmlns:p14="http://schemas.microsoft.com/office/powerpoint/2010/main" val="8377206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565"/>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54187AA-7881-4A1C-BB93-9F5F54C18DA0}" type="datetimeFigureOut">
              <a:rPr lang="en-GB"/>
              <a:pPr>
                <a:defRPr/>
              </a:pPr>
              <a:t>07/05/2021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AD49058-8A51-4ABE-84A2-54A6759846B6}" type="slidenum">
              <a:rPr lang="en-GB"/>
              <a:pPr>
                <a:defRPr/>
              </a:pPr>
              <a:t>‹#›</a:t>
            </a:fld>
            <a:endParaRPr lang="en-GB"/>
          </a:p>
        </p:txBody>
      </p:sp>
    </p:spTree>
    <p:extLst>
      <p:ext uri="{BB962C8B-B14F-4D97-AF65-F5344CB8AC3E}">
        <p14:creationId xmlns:p14="http://schemas.microsoft.com/office/powerpoint/2010/main" val="10630331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A083A28-7643-4438-A1E8-A3ACC60F7A01}"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70EB097-8803-4080-878E-08FE16CB9C1F}" type="slidenum">
              <a:rPr lang="en-GB"/>
              <a:pPr>
                <a:defRPr/>
              </a:pPr>
              <a:t>‹#›</a:t>
            </a:fld>
            <a:endParaRPr lang="en-GB"/>
          </a:p>
        </p:txBody>
      </p:sp>
    </p:spTree>
    <p:extLst>
      <p:ext uri="{BB962C8B-B14F-4D97-AF65-F5344CB8AC3E}">
        <p14:creationId xmlns:p14="http://schemas.microsoft.com/office/powerpoint/2010/main" val="37465240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3AB9B49-7536-4394-96B4-8816F317FD38}"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B02E2B5-D1E6-4B40-AB77-076AA8C904BD}" type="slidenum">
              <a:rPr lang="en-GB"/>
              <a:pPr>
                <a:defRPr/>
              </a:pPr>
              <a:t>‹#›</a:t>
            </a:fld>
            <a:endParaRPr lang="en-GB"/>
          </a:p>
        </p:txBody>
      </p:sp>
    </p:spTree>
    <p:extLst>
      <p:ext uri="{BB962C8B-B14F-4D97-AF65-F5344CB8AC3E}">
        <p14:creationId xmlns:p14="http://schemas.microsoft.com/office/powerpoint/2010/main" val="17728766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t="14410" b="1701"/>
          <a:stretch>
            <a:fillRect/>
          </a:stretch>
        </p:blipFill>
        <p:spPr bwMode="auto">
          <a:xfrm>
            <a:off x="0" y="1104901"/>
            <a:ext cx="121920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LOGO CE-EN-quadri.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07001" y="332317"/>
            <a:ext cx="2112433" cy="110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5640917" y="6669618"/>
            <a:ext cx="91228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auto">
              <a:spcBef>
                <a:spcPts val="0"/>
              </a:spcBef>
              <a:spcAft>
                <a:spcPts val="0"/>
              </a:spcAft>
              <a:defRPr/>
            </a:pPr>
            <a:endParaRPr lang="en-US" sz="1800"/>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92759642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2" y="6144685"/>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6603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defTabSz="1219170">
              <a:defRPr/>
            </a:lvl1pPr>
          </a:lstStyle>
          <a:p>
            <a:pPr>
              <a:defRPr/>
            </a:pPr>
            <a:fld id="{7099760A-9DB1-406E-806D-04592089D88B}"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defTabSz="1219170">
              <a:defRPr/>
            </a:lvl1pPr>
          </a:lstStyle>
          <a:p>
            <a:pPr>
              <a:defRPr/>
            </a:pPr>
            <a:endParaRPr lang="en-GB"/>
          </a:p>
        </p:txBody>
      </p:sp>
      <p:sp>
        <p:nvSpPr>
          <p:cNvPr id="6" name="Slide Number Placeholder 5"/>
          <p:cNvSpPr>
            <a:spLocks noGrp="1"/>
          </p:cNvSpPr>
          <p:nvPr>
            <p:ph type="sldNum" sz="quarter" idx="12"/>
          </p:nvPr>
        </p:nvSpPr>
        <p:spPr/>
        <p:txBody>
          <a:bodyPr/>
          <a:lstStyle>
            <a:lvl1pPr defTabSz="1219170">
              <a:defRPr/>
            </a:lvl1pPr>
          </a:lstStyle>
          <a:p>
            <a:pPr>
              <a:defRPr/>
            </a:pPr>
            <a:fld id="{F607EB64-B272-4BE3-B471-780742E3A4A7}" type="slidenum">
              <a:rPr lang="en-GB"/>
              <a:pPr>
                <a:defRPr/>
              </a:pPr>
              <a:t>‹#›</a:t>
            </a:fld>
            <a:endParaRPr lang="en-GB"/>
          </a:p>
        </p:txBody>
      </p:sp>
    </p:spTree>
    <p:extLst>
      <p:ext uri="{BB962C8B-B14F-4D97-AF65-F5344CB8AC3E}">
        <p14:creationId xmlns:p14="http://schemas.microsoft.com/office/powerpoint/2010/main" val="5122900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1219170">
              <a:defRPr/>
            </a:lvl1pPr>
          </a:lstStyle>
          <a:p>
            <a:pPr>
              <a:defRPr/>
            </a:pPr>
            <a:fld id="{C880AED7-7A92-49B7-8803-6726C8D0E4BE}"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defTabSz="1219170">
              <a:defRPr/>
            </a:lvl1pPr>
          </a:lstStyle>
          <a:p>
            <a:pPr>
              <a:defRPr/>
            </a:pPr>
            <a:endParaRPr lang="en-GB"/>
          </a:p>
        </p:txBody>
      </p:sp>
      <p:sp>
        <p:nvSpPr>
          <p:cNvPr id="6" name="Slide Number Placeholder 5"/>
          <p:cNvSpPr>
            <a:spLocks noGrp="1"/>
          </p:cNvSpPr>
          <p:nvPr>
            <p:ph type="sldNum" sz="quarter" idx="12"/>
          </p:nvPr>
        </p:nvSpPr>
        <p:spPr/>
        <p:txBody>
          <a:bodyPr/>
          <a:lstStyle>
            <a:lvl1pPr defTabSz="1219170">
              <a:defRPr/>
            </a:lvl1pPr>
          </a:lstStyle>
          <a:p>
            <a:pPr>
              <a:defRPr/>
            </a:pPr>
            <a:fld id="{09AC5A93-F1CA-44D8-8844-429DEE2BEBDF}" type="slidenum">
              <a:rPr lang="en-GB"/>
              <a:pPr>
                <a:defRPr/>
              </a:pPr>
              <a:t>‹#›</a:t>
            </a:fld>
            <a:endParaRPr lang="en-GB"/>
          </a:p>
        </p:txBody>
      </p:sp>
    </p:spTree>
    <p:extLst>
      <p:ext uri="{BB962C8B-B14F-4D97-AF65-F5344CB8AC3E}">
        <p14:creationId xmlns:p14="http://schemas.microsoft.com/office/powerpoint/2010/main" val="23161887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82"/>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656"/>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defTabSz="1219170">
              <a:defRPr/>
            </a:lvl1pPr>
          </a:lstStyle>
          <a:p>
            <a:pPr>
              <a:defRPr/>
            </a:pPr>
            <a:fld id="{82F51693-18EA-4C01-AF06-3A6BEBABCD87}"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defTabSz="1219170">
              <a:defRPr/>
            </a:lvl1pPr>
          </a:lstStyle>
          <a:p>
            <a:pPr>
              <a:defRPr/>
            </a:pPr>
            <a:endParaRPr lang="en-GB"/>
          </a:p>
        </p:txBody>
      </p:sp>
      <p:sp>
        <p:nvSpPr>
          <p:cNvPr id="6" name="Slide Number Placeholder 5"/>
          <p:cNvSpPr>
            <a:spLocks noGrp="1"/>
          </p:cNvSpPr>
          <p:nvPr>
            <p:ph type="sldNum" sz="quarter" idx="12"/>
          </p:nvPr>
        </p:nvSpPr>
        <p:spPr/>
        <p:txBody>
          <a:bodyPr/>
          <a:lstStyle>
            <a:lvl1pPr defTabSz="1219170">
              <a:defRPr/>
            </a:lvl1pPr>
          </a:lstStyle>
          <a:p>
            <a:pPr>
              <a:defRPr/>
            </a:pPr>
            <a:fld id="{A029C1C9-B466-4E37-9531-581BCA83BADF}" type="slidenum">
              <a:rPr lang="en-GB"/>
              <a:pPr>
                <a:defRPr/>
              </a:pPr>
              <a:t>‹#›</a:t>
            </a:fld>
            <a:endParaRPr lang="en-GB"/>
          </a:p>
        </p:txBody>
      </p:sp>
    </p:spTree>
    <p:extLst>
      <p:ext uri="{BB962C8B-B14F-4D97-AF65-F5344CB8AC3E}">
        <p14:creationId xmlns:p14="http://schemas.microsoft.com/office/powerpoint/2010/main" val="35585801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defTabSz="1219170">
              <a:defRPr/>
            </a:lvl1pPr>
          </a:lstStyle>
          <a:p>
            <a:pPr>
              <a:defRPr/>
            </a:pPr>
            <a:fld id="{F3E73D0E-BC86-48EE-ABCB-59A7272CF4D2}" type="datetimeFigureOut">
              <a:rPr lang="en-GB"/>
              <a:pPr>
                <a:defRPr/>
              </a:pPr>
              <a:t>07/05/2021</a:t>
            </a:fld>
            <a:endParaRPr lang="en-GB"/>
          </a:p>
        </p:txBody>
      </p:sp>
      <p:sp>
        <p:nvSpPr>
          <p:cNvPr id="6" name="Footer Placeholder 5"/>
          <p:cNvSpPr>
            <a:spLocks noGrp="1"/>
          </p:cNvSpPr>
          <p:nvPr>
            <p:ph type="ftr" sz="quarter" idx="11"/>
          </p:nvPr>
        </p:nvSpPr>
        <p:spPr/>
        <p:txBody>
          <a:bodyPr/>
          <a:lstStyle>
            <a:lvl1pPr defTabSz="1219170">
              <a:defRPr/>
            </a:lvl1pPr>
          </a:lstStyle>
          <a:p>
            <a:pPr>
              <a:defRPr/>
            </a:pPr>
            <a:endParaRPr lang="en-GB"/>
          </a:p>
        </p:txBody>
      </p:sp>
      <p:sp>
        <p:nvSpPr>
          <p:cNvPr id="7" name="Slide Number Placeholder 6"/>
          <p:cNvSpPr>
            <a:spLocks noGrp="1"/>
          </p:cNvSpPr>
          <p:nvPr>
            <p:ph type="sldNum" sz="quarter" idx="12"/>
          </p:nvPr>
        </p:nvSpPr>
        <p:spPr/>
        <p:txBody>
          <a:bodyPr/>
          <a:lstStyle>
            <a:lvl1pPr defTabSz="1219170">
              <a:defRPr/>
            </a:lvl1pPr>
          </a:lstStyle>
          <a:p>
            <a:pPr>
              <a:defRPr/>
            </a:pPr>
            <a:fld id="{2E9FB0F8-17A0-4C9C-880A-704AB885A054}" type="slidenum">
              <a:rPr lang="en-GB"/>
              <a:pPr>
                <a:defRPr/>
              </a:pPr>
              <a:t>‹#›</a:t>
            </a:fld>
            <a:endParaRPr lang="en-GB"/>
          </a:p>
        </p:txBody>
      </p:sp>
    </p:spTree>
    <p:extLst>
      <p:ext uri="{BB962C8B-B14F-4D97-AF65-F5344CB8AC3E}">
        <p14:creationId xmlns:p14="http://schemas.microsoft.com/office/powerpoint/2010/main" val="26414711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defTabSz="1219170">
              <a:defRPr/>
            </a:lvl1pPr>
          </a:lstStyle>
          <a:p>
            <a:pPr>
              <a:defRPr/>
            </a:pPr>
            <a:fld id="{D8B8BF28-6170-466E-B5AF-39A33E9EE80C}" type="datetimeFigureOut">
              <a:rPr lang="en-GB"/>
              <a:pPr>
                <a:defRPr/>
              </a:pPr>
              <a:t>07/05/2021</a:t>
            </a:fld>
            <a:endParaRPr lang="en-GB"/>
          </a:p>
        </p:txBody>
      </p:sp>
      <p:sp>
        <p:nvSpPr>
          <p:cNvPr id="8" name="Footer Placeholder 7"/>
          <p:cNvSpPr>
            <a:spLocks noGrp="1"/>
          </p:cNvSpPr>
          <p:nvPr>
            <p:ph type="ftr" sz="quarter" idx="11"/>
          </p:nvPr>
        </p:nvSpPr>
        <p:spPr/>
        <p:txBody>
          <a:bodyPr/>
          <a:lstStyle>
            <a:lvl1pPr defTabSz="1219170">
              <a:defRPr/>
            </a:lvl1pPr>
          </a:lstStyle>
          <a:p>
            <a:pPr>
              <a:defRPr/>
            </a:pPr>
            <a:endParaRPr lang="en-GB"/>
          </a:p>
        </p:txBody>
      </p:sp>
      <p:sp>
        <p:nvSpPr>
          <p:cNvPr id="9" name="Slide Number Placeholder 8"/>
          <p:cNvSpPr>
            <a:spLocks noGrp="1"/>
          </p:cNvSpPr>
          <p:nvPr>
            <p:ph type="sldNum" sz="quarter" idx="12"/>
          </p:nvPr>
        </p:nvSpPr>
        <p:spPr/>
        <p:txBody>
          <a:bodyPr/>
          <a:lstStyle>
            <a:lvl1pPr defTabSz="1219170">
              <a:defRPr/>
            </a:lvl1pPr>
          </a:lstStyle>
          <a:p>
            <a:pPr>
              <a:defRPr/>
            </a:pPr>
            <a:fld id="{010ABDEF-330D-42E8-8E72-372863C73F5D}" type="slidenum">
              <a:rPr lang="en-GB"/>
              <a:pPr>
                <a:defRPr/>
              </a:pPr>
              <a:t>‹#›</a:t>
            </a:fld>
            <a:endParaRPr lang="en-GB"/>
          </a:p>
        </p:txBody>
      </p:sp>
    </p:spTree>
    <p:extLst>
      <p:ext uri="{BB962C8B-B14F-4D97-AF65-F5344CB8AC3E}">
        <p14:creationId xmlns:p14="http://schemas.microsoft.com/office/powerpoint/2010/main" val="38926833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defTabSz="1219170">
              <a:defRPr/>
            </a:lvl1pPr>
          </a:lstStyle>
          <a:p>
            <a:pPr>
              <a:defRPr/>
            </a:pPr>
            <a:fld id="{91EE32A7-4D90-49D9-B02C-3DB209B10355}" type="datetimeFigureOut">
              <a:rPr lang="en-GB"/>
              <a:pPr>
                <a:defRPr/>
              </a:pPr>
              <a:t>07/05/2021</a:t>
            </a:fld>
            <a:endParaRPr lang="en-GB"/>
          </a:p>
        </p:txBody>
      </p:sp>
      <p:sp>
        <p:nvSpPr>
          <p:cNvPr id="4" name="Footer Placeholder 3"/>
          <p:cNvSpPr>
            <a:spLocks noGrp="1"/>
          </p:cNvSpPr>
          <p:nvPr>
            <p:ph type="ftr" sz="quarter" idx="11"/>
          </p:nvPr>
        </p:nvSpPr>
        <p:spPr/>
        <p:txBody>
          <a:bodyPr/>
          <a:lstStyle>
            <a:lvl1pPr defTabSz="1219170">
              <a:defRPr/>
            </a:lvl1pPr>
          </a:lstStyle>
          <a:p>
            <a:pPr>
              <a:defRPr/>
            </a:pPr>
            <a:endParaRPr lang="en-GB"/>
          </a:p>
        </p:txBody>
      </p:sp>
      <p:sp>
        <p:nvSpPr>
          <p:cNvPr id="5" name="Slide Number Placeholder 4"/>
          <p:cNvSpPr>
            <a:spLocks noGrp="1"/>
          </p:cNvSpPr>
          <p:nvPr>
            <p:ph type="sldNum" sz="quarter" idx="12"/>
          </p:nvPr>
        </p:nvSpPr>
        <p:spPr/>
        <p:txBody>
          <a:bodyPr/>
          <a:lstStyle>
            <a:lvl1pPr defTabSz="1219170">
              <a:defRPr/>
            </a:lvl1pPr>
          </a:lstStyle>
          <a:p>
            <a:pPr>
              <a:defRPr/>
            </a:pPr>
            <a:fld id="{4D2B5416-BB67-4144-8421-3108762A0577}" type="slidenum">
              <a:rPr lang="en-GB"/>
              <a:pPr>
                <a:defRPr/>
              </a:pPr>
              <a:t>‹#›</a:t>
            </a:fld>
            <a:endParaRPr lang="en-GB"/>
          </a:p>
        </p:txBody>
      </p:sp>
    </p:spTree>
    <p:extLst>
      <p:ext uri="{BB962C8B-B14F-4D97-AF65-F5344CB8AC3E}">
        <p14:creationId xmlns:p14="http://schemas.microsoft.com/office/powerpoint/2010/main" val="9838405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1219170">
              <a:defRPr/>
            </a:lvl1pPr>
          </a:lstStyle>
          <a:p>
            <a:pPr>
              <a:defRPr/>
            </a:pPr>
            <a:fld id="{5AC9E8DB-BC70-4174-B419-4329E4A93B6A}" type="datetimeFigureOut">
              <a:rPr lang="en-GB"/>
              <a:pPr>
                <a:defRPr/>
              </a:pPr>
              <a:t>07/05/2021</a:t>
            </a:fld>
            <a:endParaRPr lang="en-GB"/>
          </a:p>
        </p:txBody>
      </p:sp>
      <p:sp>
        <p:nvSpPr>
          <p:cNvPr id="3" name="Footer Placeholder 2"/>
          <p:cNvSpPr>
            <a:spLocks noGrp="1"/>
          </p:cNvSpPr>
          <p:nvPr>
            <p:ph type="ftr" sz="quarter" idx="11"/>
          </p:nvPr>
        </p:nvSpPr>
        <p:spPr/>
        <p:txBody>
          <a:bodyPr/>
          <a:lstStyle>
            <a:lvl1pPr defTabSz="1219170">
              <a:defRPr/>
            </a:lvl1pPr>
          </a:lstStyle>
          <a:p>
            <a:pPr>
              <a:defRPr/>
            </a:pPr>
            <a:endParaRPr lang="en-GB"/>
          </a:p>
        </p:txBody>
      </p:sp>
      <p:sp>
        <p:nvSpPr>
          <p:cNvPr id="4" name="Slide Number Placeholder 3"/>
          <p:cNvSpPr>
            <a:spLocks noGrp="1"/>
          </p:cNvSpPr>
          <p:nvPr>
            <p:ph type="sldNum" sz="quarter" idx="12"/>
          </p:nvPr>
        </p:nvSpPr>
        <p:spPr/>
        <p:txBody>
          <a:bodyPr/>
          <a:lstStyle>
            <a:lvl1pPr defTabSz="1219170">
              <a:defRPr/>
            </a:lvl1pPr>
          </a:lstStyle>
          <a:p>
            <a:pPr>
              <a:defRPr/>
            </a:pPr>
            <a:fld id="{E138CDDD-0D22-4A22-8254-204797D31332}" type="slidenum">
              <a:rPr lang="en-GB"/>
              <a:pPr>
                <a:defRPr/>
              </a:pPr>
              <a:t>‹#›</a:t>
            </a:fld>
            <a:endParaRPr lang="en-GB"/>
          </a:p>
        </p:txBody>
      </p:sp>
    </p:spTree>
    <p:extLst>
      <p:ext uri="{BB962C8B-B14F-4D97-AF65-F5344CB8AC3E}">
        <p14:creationId xmlns:p14="http://schemas.microsoft.com/office/powerpoint/2010/main" val="4971123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56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defTabSz="1219170">
              <a:defRPr/>
            </a:lvl1pPr>
          </a:lstStyle>
          <a:p>
            <a:pPr>
              <a:defRPr/>
            </a:pPr>
            <a:fld id="{AA4E53C1-6C58-44A8-B13E-36FFB9C4996A}" type="datetimeFigureOut">
              <a:rPr lang="en-GB"/>
              <a:pPr>
                <a:defRPr/>
              </a:pPr>
              <a:t>07/05/2021</a:t>
            </a:fld>
            <a:endParaRPr lang="en-GB"/>
          </a:p>
        </p:txBody>
      </p:sp>
      <p:sp>
        <p:nvSpPr>
          <p:cNvPr id="6" name="Footer Placeholder 5"/>
          <p:cNvSpPr>
            <a:spLocks noGrp="1"/>
          </p:cNvSpPr>
          <p:nvPr>
            <p:ph type="ftr" sz="quarter" idx="11"/>
          </p:nvPr>
        </p:nvSpPr>
        <p:spPr/>
        <p:txBody>
          <a:bodyPr/>
          <a:lstStyle>
            <a:lvl1pPr defTabSz="1219170">
              <a:defRPr/>
            </a:lvl1pPr>
          </a:lstStyle>
          <a:p>
            <a:pPr>
              <a:defRPr/>
            </a:pPr>
            <a:endParaRPr lang="en-GB"/>
          </a:p>
        </p:txBody>
      </p:sp>
      <p:sp>
        <p:nvSpPr>
          <p:cNvPr id="7" name="Slide Number Placeholder 6"/>
          <p:cNvSpPr>
            <a:spLocks noGrp="1"/>
          </p:cNvSpPr>
          <p:nvPr>
            <p:ph type="sldNum" sz="quarter" idx="12"/>
          </p:nvPr>
        </p:nvSpPr>
        <p:spPr/>
        <p:txBody>
          <a:bodyPr/>
          <a:lstStyle>
            <a:lvl1pPr defTabSz="1219170">
              <a:defRPr/>
            </a:lvl1pPr>
          </a:lstStyle>
          <a:p>
            <a:pPr>
              <a:defRPr/>
            </a:pPr>
            <a:fld id="{C5DC7BFE-B6C5-4F55-AC1D-DDD6538312E5}" type="slidenum">
              <a:rPr lang="en-GB"/>
              <a:pPr>
                <a:defRPr/>
              </a:pPr>
              <a:t>‹#›</a:t>
            </a:fld>
            <a:endParaRPr lang="en-GB"/>
          </a:p>
        </p:txBody>
      </p:sp>
    </p:spTree>
    <p:extLst>
      <p:ext uri="{BB962C8B-B14F-4D97-AF65-F5344CB8AC3E}">
        <p14:creationId xmlns:p14="http://schemas.microsoft.com/office/powerpoint/2010/main" val="6667596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565"/>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defTabSz="1219170">
              <a:defRPr/>
            </a:lvl1pPr>
          </a:lstStyle>
          <a:p>
            <a:pPr>
              <a:defRPr/>
            </a:pPr>
            <a:fld id="{2FC7170F-2E27-4921-BB0B-BA3D509B6876}" type="datetimeFigureOut">
              <a:rPr lang="en-GB"/>
              <a:pPr>
                <a:defRPr/>
              </a:pPr>
              <a:t>07/05/2021</a:t>
            </a:fld>
            <a:endParaRPr lang="en-GB"/>
          </a:p>
        </p:txBody>
      </p:sp>
      <p:sp>
        <p:nvSpPr>
          <p:cNvPr id="6" name="Footer Placeholder 5"/>
          <p:cNvSpPr>
            <a:spLocks noGrp="1"/>
          </p:cNvSpPr>
          <p:nvPr>
            <p:ph type="ftr" sz="quarter" idx="11"/>
          </p:nvPr>
        </p:nvSpPr>
        <p:spPr/>
        <p:txBody>
          <a:bodyPr/>
          <a:lstStyle>
            <a:lvl1pPr defTabSz="1219170">
              <a:defRPr/>
            </a:lvl1pPr>
          </a:lstStyle>
          <a:p>
            <a:pPr>
              <a:defRPr/>
            </a:pPr>
            <a:endParaRPr lang="en-GB"/>
          </a:p>
        </p:txBody>
      </p:sp>
      <p:sp>
        <p:nvSpPr>
          <p:cNvPr id="7" name="Slide Number Placeholder 6"/>
          <p:cNvSpPr>
            <a:spLocks noGrp="1"/>
          </p:cNvSpPr>
          <p:nvPr>
            <p:ph type="sldNum" sz="quarter" idx="12"/>
          </p:nvPr>
        </p:nvSpPr>
        <p:spPr/>
        <p:txBody>
          <a:bodyPr/>
          <a:lstStyle>
            <a:lvl1pPr defTabSz="1219170">
              <a:defRPr/>
            </a:lvl1pPr>
          </a:lstStyle>
          <a:p>
            <a:pPr>
              <a:defRPr/>
            </a:pPr>
            <a:fld id="{306035AA-4FF3-43DF-98A1-EBCD783B5555}" type="slidenum">
              <a:rPr lang="en-GB"/>
              <a:pPr>
                <a:defRPr/>
              </a:pPr>
              <a:t>‹#›</a:t>
            </a:fld>
            <a:endParaRPr lang="en-GB"/>
          </a:p>
        </p:txBody>
      </p:sp>
    </p:spTree>
    <p:extLst>
      <p:ext uri="{BB962C8B-B14F-4D97-AF65-F5344CB8AC3E}">
        <p14:creationId xmlns:p14="http://schemas.microsoft.com/office/powerpoint/2010/main" val="1563418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1219170">
              <a:defRPr/>
            </a:lvl1pPr>
          </a:lstStyle>
          <a:p>
            <a:pPr>
              <a:defRPr/>
            </a:pPr>
            <a:fld id="{4A67923F-F1BE-4086-915D-516B22F31405}"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defTabSz="1219170">
              <a:defRPr/>
            </a:lvl1pPr>
          </a:lstStyle>
          <a:p>
            <a:pPr>
              <a:defRPr/>
            </a:pPr>
            <a:endParaRPr lang="en-GB"/>
          </a:p>
        </p:txBody>
      </p:sp>
      <p:sp>
        <p:nvSpPr>
          <p:cNvPr id="6" name="Slide Number Placeholder 5"/>
          <p:cNvSpPr>
            <a:spLocks noGrp="1"/>
          </p:cNvSpPr>
          <p:nvPr>
            <p:ph type="sldNum" sz="quarter" idx="12"/>
          </p:nvPr>
        </p:nvSpPr>
        <p:spPr/>
        <p:txBody>
          <a:bodyPr/>
          <a:lstStyle>
            <a:lvl1pPr defTabSz="1219170">
              <a:defRPr/>
            </a:lvl1pPr>
          </a:lstStyle>
          <a:p>
            <a:pPr>
              <a:defRPr/>
            </a:pPr>
            <a:fld id="{136EA77B-786E-4A17-B839-CADC3295ADB2}" type="slidenum">
              <a:rPr lang="en-GB"/>
              <a:pPr>
                <a:defRPr/>
              </a:pPr>
              <a:t>‹#›</a:t>
            </a:fld>
            <a:endParaRPr lang="en-GB"/>
          </a:p>
        </p:txBody>
      </p:sp>
    </p:spTree>
    <p:extLst>
      <p:ext uri="{BB962C8B-B14F-4D97-AF65-F5344CB8AC3E}">
        <p14:creationId xmlns:p14="http://schemas.microsoft.com/office/powerpoint/2010/main" val="8680417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1219170">
              <a:defRPr/>
            </a:lvl1pPr>
          </a:lstStyle>
          <a:p>
            <a:pPr>
              <a:defRPr/>
            </a:pPr>
            <a:fld id="{C1D10E67-B77E-49F2-93DD-8A94A6E2FAE9}"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defTabSz="1219170">
              <a:defRPr/>
            </a:lvl1pPr>
          </a:lstStyle>
          <a:p>
            <a:pPr>
              <a:defRPr/>
            </a:pPr>
            <a:endParaRPr lang="en-GB"/>
          </a:p>
        </p:txBody>
      </p:sp>
      <p:sp>
        <p:nvSpPr>
          <p:cNvPr id="6" name="Slide Number Placeholder 5"/>
          <p:cNvSpPr>
            <a:spLocks noGrp="1"/>
          </p:cNvSpPr>
          <p:nvPr>
            <p:ph type="sldNum" sz="quarter" idx="12"/>
          </p:nvPr>
        </p:nvSpPr>
        <p:spPr/>
        <p:txBody>
          <a:bodyPr/>
          <a:lstStyle>
            <a:lvl1pPr defTabSz="1219170">
              <a:defRPr/>
            </a:lvl1pPr>
          </a:lstStyle>
          <a:p>
            <a:pPr>
              <a:defRPr/>
            </a:pPr>
            <a:fld id="{A93F6F2F-257C-4692-88AA-25088C2A87C4}" type="slidenum">
              <a:rPr lang="en-GB"/>
              <a:pPr>
                <a:defRPr/>
              </a:pPr>
              <a:t>‹#›</a:t>
            </a:fld>
            <a:endParaRPr lang="en-GB"/>
          </a:p>
        </p:txBody>
      </p:sp>
    </p:spTree>
    <p:extLst>
      <p:ext uri="{BB962C8B-B14F-4D97-AF65-F5344CB8AC3E}">
        <p14:creationId xmlns:p14="http://schemas.microsoft.com/office/powerpoint/2010/main" val="24528217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t="14410" b="1701"/>
          <a:stretch>
            <a:fillRect/>
          </a:stretch>
        </p:blipFill>
        <p:spPr bwMode="auto">
          <a:xfrm>
            <a:off x="0" y="1104901"/>
            <a:ext cx="121920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LOGO CE-EN-quadri.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07001" y="332317"/>
            <a:ext cx="2112433" cy="110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5640917" y="6669618"/>
            <a:ext cx="91228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sz="7600">
              <a:solidFill>
                <a:prstClr val="white"/>
              </a:solidFill>
            </a:endParaRPr>
          </a:p>
        </p:txBody>
      </p:sp>
      <p:sp>
        <p:nvSpPr>
          <p:cNvPr id="13" name="Title 12"/>
          <p:cNvSpPr>
            <a:spLocks noGrp="1"/>
          </p:cNvSpPr>
          <p:nvPr>
            <p:ph type="title"/>
          </p:nvPr>
        </p:nvSpPr>
        <p:spPr>
          <a:xfrm>
            <a:off x="609741" y="2708920"/>
            <a:ext cx="4910195" cy="2880320"/>
          </a:xfrm>
          <a:prstGeom prst="rect">
            <a:avLst/>
          </a:prstGeom>
        </p:spPr>
        <p:txBody>
          <a:bodyPr anchor="t"/>
          <a:lstStyle>
            <a:lvl1pPr marL="0" indent="0">
              <a:defRPr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149447643"/>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2" y="6144685"/>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1864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2" y="6144685"/>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976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smtClean="0"/>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17840629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smtClean="0"/>
              <a:t>Click icon to add picture</a:t>
            </a:r>
            <a:endParaRPr lang="en-GB" dirty="0"/>
          </a:p>
        </p:txBody>
      </p:sp>
    </p:spTree>
    <p:extLst>
      <p:ext uri="{BB962C8B-B14F-4D97-AF65-F5344CB8AC3E}">
        <p14:creationId xmlns:p14="http://schemas.microsoft.com/office/powerpoint/2010/main" val="369203447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smtClean="0"/>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smtClean="0"/>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smtClean="0"/>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smtClean="0"/>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smtClean="0"/>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smtClean="0"/>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smtClean="0"/>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13677460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06998582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488" y="6145213"/>
            <a:ext cx="2990849" cy="596900"/>
          </a:xfrm>
          <a:prstGeom prst="rect">
            <a:avLst/>
          </a:prstGeom>
          <a:noFill/>
          <a:ln w="9525">
            <a:noFill/>
            <a:miter lim="800000"/>
            <a:headEnd/>
            <a:tailEnd/>
          </a:ln>
        </p:spPr>
      </p:pic>
    </p:spTree>
    <p:extLst>
      <p:ext uri="{BB962C8B-B14F-4D97-AF65-F5344CB8AC3E}">
        <p14:creationId xmlns:p14="http://schemas.microsoft.com/office/powerpoint/2010/main" val="4036419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00857" y="575757"/>
            <a:ext cx="7513289" cy="941988"/>
          </a:xfrm>
          <a:prstGeom prst="rect">
            <a:avLst/>
          </a:prstGeom>
        </p:spPr>
        <p:txBody>
          <a:bodyPr anchor="ctr" anchorCtr="0">
            <a:normAutofit/>
          </a:bodyPr>
          <a:lstStyle>
            <a:lvl1pPr algn="l">
              <a:defRPr lang="en-US" sz="2800" b="1" kern="1200" dirty="0">
                <a:solidFill>
                  <a:schemeClr val="tx1"/>
                </a:solidFill>
                <a:latin typeface="+mn-lt"/>
                <a:ea typeface="+mn-ea"/>
                <a:cs typeface="+mn-cs"/>
              </a:defRPr>
            </a:lvl1pPr>
          </a:lstStyle>
          <a:p>
            <a:r>
              <a:rPr lang="en-US" dirty="0"/>
              <a:t>Click to edit title</a:t>
            </a:r>
          </a:p>
        </p:txBody>
      </p:sp>
      <p:sp>
        <p:nvSpPr>
          <p:cNvPr id="7" name="Subtitle 2"/>
          <p:cNvSpPr>
            <a:spLocks noGrp="1"/>
          </p:cNvSpPr>
          <p:nvPr>
            <p:ph type="subTitle" idx="1" hasCustomPrompt="1"/>
          </p:nvPr>
        </p:nvSpPr>
        <p:spPr>
          <a:xfrm>
            <a:off x="200856" y="1517745"/>
            <a:ext cx="9834645" cy="4223122"/>
          </a:xfrm>
          <a:prstGeom prst="rect">
            <a:avLst/>
          </a:prstGeom>
        </p:spPr>
        <p:txBody>
          <a:bodyPr>
            <a:normAutofit/>
          </a:bodyPr>
          <a:lstStyle>
            <a:lvl1pPr marL="457200" indent="-457200" algn="l">
              <a:buFont typeface="Arial" panose="020B0604020202020204" pitchFamily="34" charset="0"/>
              <a:buChar char="•"/>
              <a:defRPr lang="en-US" sz="2400" i="0" kern="1200" smtClean="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a:p>
            <a:endParaRPr lang="fr-BE" dirty="0"/>
          </a:p>
          <a:p>
            <a:endParaRPr lang="en-US" dirty="0"/>
          </a:p>
        </p:txBody>
      </p:sp>
    </p:spTree>
    <p:extLst>
      <p:ext uri="{BB962C8B-B14F-4D97-AF65-F5344CB8AC3E}">
        <p14:creationId xmlns:p14="http://schemas.microsoft.com/office/powerpoint/2010/main" val="2673216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384"/>
            <a:ext cx="12192000" cy="6858000"/>
          </a:xfrm>
          <a:prstGeom prst="rect">
            <a:avLst/>
          </a:prstGeom>
        </p:spPr>
      </p:pic>
      <p:sp>
        <p:nvSpPr>
          <p:cNvPr id="2" name="Title 1"/>
          <p:cNvSpPr>
            <a:spLocks noGrp="1"/>
          </p:cNvSpPr>
          <p:nvPr>
            <p:ph type="title" hasCustomPrompt="1"/>
          </p:nvPr>
        </p:nvSpPr>
        <p:spPr>
          <a:xfrm>
            <a:off x="512135" y="250032"/>
            <a:ext cx="9014637" cy="1325563"/>
          </a:xfrm>
        </p:spPr>
        <p:txBody>
          <a:bodyPr>
            <a:noAutofit/>
          </a:bodyPr>
          <a:lstStyle>
            <a:lvl1pPr>
              <a:defRPr sz="5400">
                <a:solidFill>
                  <a:srgbClr val="78CCD0"/>
                </a:solidFill>
                <a:latin typeface="Avenir Next Condensed" charset="0"/>
                <a:ea typeface="Avenir Next Condensed" charset="0"/>
                <a:cs typeface="Avenir Next Condensed"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tx1"/>
                </a:solidFill>
                <a:latin typeface="Abadi MT Condensed Light" charset="0"/>
                <a:ea typeface="Abadi MT Condensed Light" charset="0"/>
                <a:cs typeface="Abadi MT Condensed Light" charset="0"/>
              </a:defRPr>
            </a:lvl1pPr>
            <a:lvl2pPr>
              <a:defRPr>
                <a:solidFill>
                  <a:schemeClr val="tx1"/>
                </a:solidFill>
                <a:latin typeface="Abadi MT Condensed Light" charset="0"/>
                <a:ea typeface="Abadi MT Condensed Light" charset="0"/>
                <a:cs typeface="Abadi MT Condensed Light" charset="0"/>
              </a:defRPr>
            </a:lvl2pPr>
            <a:lvl3pPr>
              <a:defRPr>
                <a:solidFill>
                  <a:schemeClr val="tx1"/>
                </a:solidFill>
                <a:latin typeface="Abadi MT Condensed Light" charset="0"/>
                <a:ea typeface="Abadi MT Condensed Light" charset="0"/>
                <a:cs typeface="Abadi MT Condensed Light" charset="0"/>
              </a:defRPr>
            </a:lvl3pPr>
            <a:lvl4pPr>
              <a:defRPr>
                <a:solidFill>
                  <a:schemeClr val="tx1"/>
                </a:solidFill>
                <a:latin typeface="Abadi MT Condensed Light" charset="0"/>
                <a:ea typeface="Abadi MT Condensed Light" charset="0"/>
                <a:cs typeface="Abadi MT Condensed Light" charset="0"/>
              </a:defRPr>
            </a:lvl4pPr>
            <a:lvl5pPr>
              <a:defRPr>
                <a:solidFill>
                  <a:schemeClr val="tx1"/>
                </a:solidFill>
                <a:latin typeface="Abadi MT Condensed Light" charset="0"/>
                <a:ea typeface="Abadi MT Condensed Light" charset="0"/>
                <a:cs typeface="Abadi MT Condensed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userDrawn="1"/>
        </p:nvSpPr>
        <p:spPr>
          <a:xfrm flipV="1">
            <a:off x="1" y="1547666"/>
            <a:ext cx="8739679" cy="55138"/>
          </a:xfrm>
          <a:prstGeom prst="rect">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1640005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1609" y="3028179"/>
            <a:ext cx="8468095" cy="2852737"/>
          </a:xfrm>
        </p:spPr>
        <p:txBody>
          <a:bodyPr anchor="b"/>
          <a:lstStyle>
            <a:lvl1pPr>
              <a:defRPr sz="4500">
                <a:solidFill>
                  <a:schemeClr val="bg1"/>
                </a:solidFill>
                <a:latin typeface="Avenir Next Condensed" charset="0"/>
                <a:ea typeface="Avenir Next Condensed" charset="0"/>
                <a:cs typeface="Avenir Next Condensed" charset="0"/>
              </a:defRPr>
            </a:lvl1pPr>
          </a:lstStyle>
          <a:p>
            <a:r>
              <a:rPr lang="en-US" dirty="0"/>
              <a:t>CLICK TO EDIT MASTER TITLE STYLE</a:t>
            </a:r>
            <a:endParaRPr lang="en-GB" dirty="0"/>
          </a:p>
        </p:txBody>
      </p:sp>
    </p:spTree>
    <p:extLst>
      <p:ext uri="{BB962C8B-B14F-4D97-AF65-F5344CB8AC3E}">
        <p14:creationId xmlns:p14="http://schemas.microsoft.com/office/powerpoint/2010/main" val="2621581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4551366"/>
            <a:ext cx="10515600" cy="1325563"/>
          </a:xfrm>
        </p:spPr>
        <p:txBody>
          <a:bodyPr>
            <a:noAutofit/>
          </a:bodyPr>
          <a:lstStyle>
            <a:lvl1pPr>
              <a:defRPr sz="5400">
                <a:solidFill>
                  <a:srgbClr val="78CCD0"/>
                </a:solidFill>
                <a:latin typeface="Avenir Next Condensed" charset="0"/>
                <a:ea typeface="Avenir Next Condensed" charset="0"/>
                <a:cs typeface="Avenir Next Condensed" charset="0"/>
              </a:defRPr>
            </a:lvl1pPr>
          </a:lstStyle>
          <a:p>
            <a:r>
              <a:rPr lang="en-US" dirty="0"/>
              <a:t>CLICK TO EDIT MASTER TITLE STYLE</a:t>
            </a:r>
            <a:endParaRPr lang="en-GB" dirty="0"/>
          </a:p>
        </p:txBody>
      </p:sp>
    </p:spTree>
    <p:extLst>
      <p:ext uri="{BB962C8B-B14F-4D97-AF65-F5344CB8AC3E}">
        <p14:creationId xmlns:p14="http://schemas.microsoft.com/office/powerpoint/2010/main" val="3016383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Contac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85307" y="4745740"/>
            <a:ext cx="9170581" cy="1325563"/>
          </a:xfrm>
        </p:spPr>
        <p:txBody>
          <a:bodyPr/>
          <a:lstStyle>
            <a:lvl1pPr>
              <a:defRPr>
                <a:solidFill>
                  <a:schemeClr val="bg1"/>
                </a:solidFill>
                <a:latin typeface="Avenir Next Condensed" charset="0"/>
                <a:ea typeface="Avenir Next Condensed" charset="0"/>
                <a:cs typeface="Avenir Next Condensed" charset="0"/>
              </a:defRPr>
            </a:lvl1pPr>
          </a:lstStyle>
          <a:p>
            <a:r>
              <a:rPr lang="en-US" dirty="0"/>
              <a:t>CLICK TO EDIT MASTER TITLE STYLE</a:t>
            </a:r>
            <a:endParaRPr lang="en-GB" dirty="0"/>
          </a:p>
        </p:txBody>
      </p:sp>
      <p:sp>
        <p:nvSpPr>
          <p:cNvPr id="17" name="Text Placeholder 16"/>
          <p:cNvSpPr>
            <a:spLocks noGrp="1"/>
          </p:cNvSpPr>
          <p:nvPr>
            <p:ph type="body" sz="quarter" idx="10" hasCustomPrompt="1"/>
          </p:nvPr>
        </p:nvSpPr>
        <p:spPr>
          <a:xfrm>
            <a:off x="8832851" y="425450"/>
            <a:ext cx="2876549" cy="255588"/>
          </a:xfrm>
        </p:spPr>
        <p:txBody>
          <a:bodyPr>
            <a:noAutofit/>
          </a:bodyPr>
          <a:lstStyle>
            <a:lvl1pPr>
              <a:defRPr sz="2000">
                <a:solidFill>
                  <a:schemeClr val="bg1"/>
                </a:solidFill>
                <a:latin typeface="Abadi MT Condensed Light" charset="0"/>
                <a:ea typeface="Abadi MT Condensed Light" charset="0"/>
                <a:cs typeface="Abadi MT Condensed Light" charset="0"/>
              </a:defRPr>
            </a:lvl1pPr>
            <a:lvl2pPr>
              <a:defRPr>
                <a:solidFill>
                  <a:schemeClr val="bg1"/>
                </a:solidFill>
                <a:latin typeface="Abadi MT Condensed Light" charset="0"/>
                <a:ea typeface="Abadi MT Condensed Light" charset="0"/>
                <a:cs typeface="Abadi MT Condensed Light" charset="0"/>
              </a:defRPr>
            </a:lvl2pPr>
            <a:lvl3pPr>
              <a:defRPr>
                <a:solidFill>
                  <a:schemeClr val="bg1"/>
                </a:solidFill>
                <a:latin typeface="Abadi MT Condensed Light" charset="0"/>
                <a:ea typeface="Abadi MT Condensed Light" charset="0"/>
                <a:cs typeface="Abadi MT Condensed Light" charset="0"/>
              </a:defRPr>
            </a:lvl3pPr>
            <a:lvl4pPr>
              <a:defRPr>
                <a:solidFill>
                  <a:schemeClr val="bg1"/>
                </a:solidFill>
                <a:latin typeface="Abadi MT Condensed Light" charset="0"/>
                <a:ea typeface="Abadi MT Condensed Light" charset="0"/>
                <a:cs typeface="Abadi MT Condensed Light" charset="0"/>
              </a:defRPr>
            </a:lvl4pPr>
            <a:lvl5pPr>
              <a:defRPr>
                <a:solidFill>
                  <a:schemeClr val="bg1"/>
                </a:solidFill>
                <a:latin typeface="Abadi MT Condensed Light" charset="0"/>
                <a:ea typeface="Abadi MT Condensed Light" charset="0"/>
                <a:cs typeface="Abadi MT Condensed Light"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Phone</a:t>
            </a:r>
            <a:endParaRPr lang="en-GB" dirty="0"/>
          </a:p>
        </p:txBody>
      </p:sp>
      <p:sp>
        <p:nvSpPr>
          <p:cNvPr id="19" name="Text Placeholder 18"/>
          <p:cNvSpPr>
            <a:spLocks noGrp="1"/>
          </p:cNvSpPr>
          <p:nvPr>
            <p:ph type="body" sz="quarter" idx="11" hasCustomPrompt="1"/>
          </p:nvPr>
        </p:nvSpPr>
        <p:spPr>
          <a:xfrm>
            <a:off x="8832851" y="808038"/>
            <a:ext cx="2876549" cy="298450"/>
          </a:xfrm>
        </p:spPr>
        <p:txBody>
          <a:bodyPr>
            <a:noAutofit/>
          </a:bodyPr>
          <a:lstStyle>
            <a:lvl1pPr>
              <a:defRPr sz="2000">
                <a:solidFill>
                  <a:schemeClr val="bg1"/>
                </a:solidFill>
                <a:latin typeface="Abadi MT Condensed Light" charset="0"/>
                <a:ea typeface="Abadi MT Condensed Light" charset="0"/>
                <a:cs typeface="Abadi MT Condensed Light" charset="0"/>
              </a:defRPr>
            </a:lvl1pPr>
            <a:lvl2pPr>
              <a:defRPr>
                <a:solidFill>
                  <a:schemeClr val="bg1"/>
                </a:solidFill>
                <a:latin typeface="Abadi MT Condensed Light" charset="0"/>
                <a:ea typeface="Abadi MT Condensed Light" charset="0"/>
                <a:cs typeface="Abadi MT Condensed Light" charset="0"/>
              </a:defRPr>
            </a:lvl2pPr>
            <a:lvl3pPr>
              <a:defRPr>
                <a:solidFill>
                  <a:schemeClr val="bg1"/>
                </a:solidFill>
                <a:latin typeface="Abadi MT Condensed Light" charset="0"/>
                <a:ea typeface="Abadi MT Condensed Light" charset="0"/>
                <a:cs typeface="Abadi MT Condensed Light" charset="0"/>
              </a:defRPr>
            </a:lvl3pPr>
            <a:lvl4pPr>
              <a:defRPr>
                <a:solidFill>
                  <a:schemeClr val="bg1"/>
                </a:solidFill>
                <a:latin typeface="Abadi MT Condensed Light" charset="0"/>
                <a:ea typeface="Abadi MT Condensed Light" charset="0"/>
                <a:cs typeface="Abadi MT Condensed Light" charset="0"/>
              </a:defRPr>
            </a:lvl4pPr>
            <a:lvl5pPr>
              <a:defRPr>
                <a:solidFill>
                  <a:schemeClr val="bg1"/>
                </a:solidFill>
                <a:latin typeface="Abadi MT Condensed Light" charset="0"/>
                <a:ea typeface="Abadi MT Condensed Light" charset="0"/>
                <a:cs typeface="Abadi MT Condensed Light"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dirty="0"/>
              <a:t>Fax</a:t>
            </a:r>
          </a:p>
        </p:txBody>
      </p:sp>
      <p:sp>
        <p:nvSpPr>
          <p:cNvPr id="21" name="Text Placeholder 20"/>
          <p:cNvSpPr>
            <a:spLocks noGrp="1"/>
          </p:cNvSpPr>
          <p:nvPr>
            <p:ph type="body" sz="quarter" idx="12" hasCustomPrompt="1"/>
          </p:nvPr>
        </p:nvSpPr>
        <p:spPr>
          <a:xfrm>
            <a:off x="8832851" y="1249363"/>
            <a:ext cx="2876549" cy="307975"/>
          </a:xfrm>
        </p:spPr>
        <p:txBody>
          <a:bodyPr>
            <a:noAutofit/>
          </a:bodyPr>
          <a:lstStyle>
            <a:lvl1pPr>
              <a:defRPr sz="2000">
                <a:solidFill>
                  <a:schemeClr val="bg1"/>
                </a:solidFill>
                <a:latin typeface="Abadi MT Condensed Light" charset="0"/>
                <a:ea typeface="Abadi MT Condensed Light" charset="0"/>
                <a:cs typeface="Abadi MT Condensed Light" charset="0"/>
              </a:defRPr>
            </a:lvl1pPr>
            <a:lvl2pPr>
              <a:defRPr sz="2000">
                <a:solidFill>
                  <a:schemeClr val="bg1"/>
                </a:solidFill>
                <a:latin typeface="Abadi MT Condensed Light" charset="0"/>
                <a:ea typeface="Abadi MT Condensed Light" charset="0"/>
                <a:cs typeface="Abadi MT Condensed Light" charset="0"/>
              </a:defRPr>
            </a:lvl2pPr>
            <a:lvl3pPr>
              <a:defRPr sz="2000">
                <a:solidFill>
                  <a:schemeClr val="bg1"/>
                </a:solidFill>
                <a:latin typeface="Abadi MT Condensed Light" charset="0"/>
                <a:ea typeface="Abadi MT Condensed Light" charset="0"/>
                <a:cs typeface="Abadi MT Condensed Light" charset="0"/>
              </a:defRPr>
            </a:lvl3pPr>
            <a:lvl4pPr>
              <a:defRPr sz="2000">
                <a:solidFill>
                  <a:schemeClr val="bg1"/>
                </a:solidFill>
                <a:latin typeface="Abadi MT Condensed Light" charset="0"/>
                <a:ea typeface="Abadi MT Condensed Light" charset="0"/>
                <a:cs typeface="Abadi MT Condensed Light" charset="0"/>
              </a:defRPr>
            </a:lvl4pPr>
            <a:lvl5pPr>
              <a:defRPr sz="2000">
                <a:solidFill>
                  <a:schemeClr val="bg1"/>
                </a:solidFill>
                <a:latin typeface="Abadi MT Condensed Light" charset="0"/>
                <a:ea typeface="Abadi MT Condensed Light" charset="0"/>
                <a:cs typeface="Abadi MT Condensed Light"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dirty="0"/>
              <a:t>Email</a:t>
            </a:r>
          </a:p>
        </p:txBody>
      </p:sp>
      <p:sp>
        <p:nvSpPr>
          <p:cNvPr id="23" name="Text Placeholder 22"/>
          <p:cNvSpPr>
            <a:spLocks noGrp="1"/>
          </p:cNvSpPr>
          <p:nvPr>
            <p:ph type="body" sz="quarter" idx="13" hasCustomPrompt="1"/>
          </p:nvPr>
        </p:nvSpPr>
        <p:spPr>
          <a:xfrm>
            <a:off x="8832851" y="1700211"/>
            <a:ext cx="2876549" cy="298450"/>
          </a:xfrm>
        </p:spPr>
        <p:txBody>
          <a:bodyPr>
            <a:noAutofit/>
          </a:bodyPr>
          <a:lstStyle>
            <a:lvl1pPr>
              <a:defRPr sz="2000">
                <a:solidFill>
                  <a:schemeClr val="bg1"/>
                </a:solidFill>
                <a:latin typeface="Abadi MT Condensed Light" charset="0"/>
                <a:ea typeface="Abadi MT Condensed Light" charset="0"/>
                <a:cs typeface="Abadi MT Condensed Light" charset="0"/>
              </a:defRPr>
            </a:lvl1pPr>
            <a:lvl2pPr>
              <a:defRPr sz="2000">
                <a:solidFill>
                  <a:schemeClr val="bg1"/>
                </a:solidFill>
                <a:latin typeface="Abadi MT Condensed Light" charset="0"/>
                <a:ea typeface="Abadi MT Condensed Light" charset="0"/>
                <a:cs typeface="Abadi MT Condensed Light" charset="0"/>
              </a:defRPr>
            </a:lvl2pPr>
            <a:lvl3pPr>
              <a:defRPr sz="2000">
                <a:solidFill>
                  <a:schemeClr val="bg1"/>
                </a:solidFill>
                <a:latin typeface="Abadi MT Condensed Light" charset="0"/>
                <a:ea typeface="Abadi MT Condensed Light" charset="0"/>
                <a:cs typeface="Abadi MT Condensed Light" charset="0"/>
              </a:defRPr>
            </a:lvl3pPr>
            <a:lvl4pPr>
              <a:defRPr sz="2000">
                <a:solidFill>
                  <a:schemeClr val="bg1"/>
                </a:solidFill>
                <a:latin typeface="Abadi MT Condensed Light" charset="0"/>
                <a:ea typeface="Abadi MT Condensed Light" charset="0"/>
                <a:cs typeface="Abadi MT Condensed Light" charset="0"/>
              </a:defRPr>
            </a:lvl4pPr>
            <a:lvl5pPr>
              <a:defRPr sz="2000">
                <a:solidFill>
                  <a:schemeClr val="bg1"/>
                </a:solidFill>
                <a:latin typeface="Abadi MT Condensed Light" charset="0"/>
                <a:ea typeface="Abadi MT Condensed Light" charset="0"/>
                <a:cs typeface="Abadi MT Condensed Light"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Twitter</a:t>
            </a:r>
            <a:endParaRPr lang="en-GB" dirty="0"/>
          </a:p>
        </p:txBody>
      </p:sp>
      <p:sp>
        <p:nvSpPr>
          <p:cNvPr id="25" name="Text Placeholder 24"/>
          <p:cNvSpPr>
            <a:spLocks noGrp="1"/>
          </p:cNvSpPr>
          <p:nvPr>
            <p:ph type="body" sz="quarter" idx="14" hasCustomPrompt="1"/>
          </p:nvPr>
        </p:nvSpPr>
        <p:spPr>
          <a:xfrm>
            <a:off x="8832851" y="2218089"/>
            <a:ext cx="2764367" cy="309562"/>
          </a:xfrm>
        </p:spPr>
        <p:txBody>
          <a:bodyPr>
            <a:noAutofit/>
          </a:bodyPr>
          <a:lstStyle>
            <a:lvl1pPr>
              <a:defRPr sz="2000">
                <a:solidFill>
                  <a:schemeClr val="bg1"/>
                </a:solidFill>
                <a:latin typeface="Abadi MT Condensed Light" charset="0"/>
                <a:ea typeface="Abadi MT Condensed Light" charset="0"/>
                <a:cs typeface="Abadi MT Condensed Light" charset="0"/>
              </a:defRPr>
            </a:lvl1pPr>
            <a:lvl2pPr>
              <a:defRPr sz="2000">
                <a:solidFill>
                  <a:schemeClr val="bg1"/>
                </a:solidFill>
                <a:latin typeface="Abadi MT Condensed Light" charset="0"/>
                <a:ea typeface="Abadi MT Condensed Light" charset="0"/>
                <a:cs typeface="Abadi MT Condensed Light" charset="0"/>
              </a:defRPr>
            </a:lvl2pPr>
            <a:lvl3pPr>
              <a:defRPr sz="2000">
                <a:solidFill>
                  <a:schemeClr val="bg1"/>
                </a:solidFill>
                <a:latin typeface="Abadi MT Condensed Light" charset="0"/>
                <a:ea typeface="Abadi MT Condensed Light" charset="0"/>
                <a:cs typeface="Abadi MT Condensed Light" charset="0"/>
              </a:defRPr>
            </a:lvl3pPr>
            <a:lvl4pPr>
              <a:defRPr sz="2000">
                <a:solidFill>
                  <a:schemeClr val="bg1"/>
                </a:solidFill>
                <a:latin typeface="Abadi MT Condensed Light" charset="0"/>
                <a:ea typeface="Abadi MT Condensed Light" charset="0"/>
                <a:cs typeface="Abadi MT Condensed Light" charset="0"/>
              </a:defRPr>
            </a:lvl4pPr>
            <a:lvl5pPr>
              <a:defRPr sz="2000">
                <a:solidFill>
                  <a:schemeClr val="bg1"/>
                </a:solidFill>
                <a:latin typeface="Abadi MT Condensed Light" charset="0"/>
                <a:ea typeface="Abadi MT Condensed Light" charset="0"/>
                <a:cs typeface="Abadi MT Condensed Light"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dirty="0"/>
              <a:t>Website</a:t>
            </a:r>
          </a:p>
        </p:txBody>
      </p:sp>
    </p:spTree>
    <p:extLst>
      <p:ext uri="{BB962C8B-B14F-4D97-AF65-F5344CB8AC3E}">
        <p14:creationId xmlns:p14="http://schemas.microsoft.com/office/powerpoint/2010/main" val="1888915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811343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414584705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00857" y="575757"/>
            <a:ext cx="7513289" cy="941988"/>
          </a:xfrm>
          <a:prstGeom prst="rect">
            <a:avLst/>
          </a:prstGeom>
        </p:spPr>
        <p:txBody>
          <a:bodyPr anchor="ctr" anchorCtr="0">
            <a:normAutofit/>
          </a:bodyPr>
          <a:lstStyle>
            <a:lvl1pPr algn="l">
              <a:defRPr lang="en-US" sz="2800" b="1" kern="1200" dirty="0">
                <a:solidFill>
                  <a:schemeClr val="tx1"/>
                </a:solidFill>
                <a:latin typeface="+mn-lt"/>
                <a:ea typeface="+mn-ea"/>
                <a:cs typeface="+mn-cs"/>
              </a:defRPr>
            </a:lvl1pPr>
          </a:lstStyle>
          <a:p>
            <a:r>
              <a:rPr lang="en-US" dirty="0"/>
              <a:t>Click to edit title</a:t>
            </a:r>
          </a:p>
        </p:txBody>
      </p:sp>
      <p:sp>
        <p:nvSpPr>
          <p:cNvPr id="7" name="Subtitle 2"/>
          <p:cNvSpPr>
            <a:spLocks noGrp="1"/>
          </p:cNvSpPr>
          <p:nvPr>
            <p:ph type="subTitle" idx="1" hasCustomPrompt="1"/>
          </p:nvPr>
        </p:nvSpPr>
        <p:spPr>
          <a:xfrm>
            <a:off x="200856" y="1517745"/>
            <a:ext cx="9834645" cy="4223122"/>
          </a:xfrm>
          <a:prstGeom prst="rect">
            <a:avLst/>
          </a:prstGeom>
        </p:spPr>
        <p:txBody>
          <a:bodyPr>
            <a:normAutofit/>
          </a:bodyPr>
          <a:lstStyle>
            <a:lvl1pPr marL="457200" indent="-457200" algn="l">
              <a:buFont typeface="Arial" panose="020B0604020202020204" pitchFamily="34" charset="0"/>
              <a:buChar char="•"/>
              <a:defRPr lang="en-US" sz="2400" i="0" kern="1200" smtClean="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a:p>
            <a:endParaRPr lang="fr-BE" dirty="0"/>
          </a:p>
          <a:p>
            <a:endParaRPr lang="en-US" dirty="0"/>
          </a:p>
        </p:txBody>
      </p:sp>
    </p:spTree>
    <p:extLst>
      <p:ext uri="{BB962C8B-B14F-4D97-AF65-F5344CB8AC3E}">
        <p14:creationId xmlns:p14="http://schemas.microsoft.com/office/powerpoint/2010/main" val="1811910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2" y="6144685"/>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14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82442872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1077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sp>
        <p:nvSpPr>
          <p:cNvPr id="7" name="Rectangle 6"/>
          <p:cNvSpPr/>
          <p:nvPr userDrawn="1"/>
        </p:nvSpPr>
        <p:spPr>
          <a:xfrm>
            <a:off x="0" y="1077384"/>
            <a:ext cx="12192000" cy="5780616"/>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solidFill>
                <a:schemeClr val="accent4"/>
              </a:solidFill>
            </a:endParaRPr>
          </a:p>
        </p:txBody>
      </p:sp>
      <p:pic>
        <p:nvPicPr>
          <p:cNvPr id="8"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9033" y="258233"/>
            <a:ext cx="1659467" cy="115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38200" y="1979085"/>
            <a:ext cx="0" cy="487891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5740401" y="6618818"/>
            <a:ext cx="709084" cy="241300"/>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sp>
        <p:nvSpPr>
          <p:cNvPr id="6" name="Title 1"/>
          <p:cNvSpPr>
            <a:spLocks noGrp="1"/>
          </p:cNvSpPr>
          <p:nvPr>
            <p:ph type="ctrTitle"/>
          </p:nvPr>
        </p:nvSpPr>
        <p:spPr>
          <a:xfrm>
            <a:off x="1071351" y="1992573"/>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sp>
        <p:nvSpPr>
          <p:cNvPr id="17" name="Subtitle 2"/>
          <p:cNvSpPr>
            <a:spLocks noGrp="1"/>
          </p:cNvSpPr>
          <p:nvPr>
            <p:ph type="subTitle" idx="1"/>
          </p:nvPr>
        </p:nvSpPr>
        <p:spPr>
          <a:xfrm>
            <a:off x="1071351" y="4418049"/>
            <a:ext cx="10065224" cy="897755"/>
          </a:xfrm>
        </p:spPr>
        <p:txBody>
          <a:bodyPr/>
          <a:lstStyle>
            <a:lvl1pPr marL="0" indent="0" algn="l">
              <a:buNone/>
              <a:defRPr sz="2800" i="0">
                <a:solidFill>
                  <a:schemeClr val="accent5"/>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1" y="5557903"/>
            <a:ext cx="5040313" cy="528999"/>
          </a:xfrm>
        </p:spPr>
        <p:txBody>
          <a:bodyPr/>
          <a:lstStyle>
            <a:lvl1pPr marL="0" indent="0" algn="r">
              <a:buFontTx/>
              <a:buNone/>
              <a:defRPr sz="2200" i="1">
                <a:solidFill>
                  <a:schemeClr val="bg1"/>
                </a:solidFill>
              </a:defRPr>
            </a:lvl1pPr>
          </a:lstStyle>
          <a:p>
            <a:pPr lvl="0"/>
            <a:r>
              <a:rPr lang="en-US" smtClean="0"/>
              <a:t>Edit Master text styles</a:t>
            </a:r>
          </a:p>
        </p:txBody>
      </p:sp>
      <p:sp>
        <p:nvSpPr>
          <p:cNvPr id="11" name="Slide Number Placeholder 3"/>
          <p:cNvSpPr>
            <a:spLocks noGrp="1"/>
          </p:cNvSpPr>
          <p:nvPr>
            <p:ph type="sldNum" sz="quarter" idx="14"/>
          </p:nvPr>
        </p:nvSpPr>
        <p:spPr/>
        <p:txBody>
          <a:bodyPr/>
          <a:lstStyle>
            <a:lvl1pPr>
              <a:defRPr/>
            </a:lvl1pPr>
          </a:lstStyle>
          <a:p>
            <a:pPr>
              <a:defRPr/>
            </a:pPr>
            <a:fld id="{0F921849-1885-4A60-B03D-BAFA7444194A}" type="slidenum">
              <a:rPr lang="en-GB"/>
              <a:pPr>
                <a:defRPr/>
              </a:pPr>
              <a:t>‹#›</a:t>
            </a:fld>
            <a:endParaRPr lang="en-GB"/>
          </a:p>
        </p:txBody>
      </p:sp>
    </p:spTree>
    <p:extLst>
      <p:ext uri="{BB962C8B-B14F-4D97-AF65-F5344CB8AC3E}">
        <p14:creationId xmlns:p14="http://schemas.microsoft.com/office/powerpoint/2010/main" val="3602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49968"/>
            <a:ext cx="12192000" cy="501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0"/>
            <a:ext cx="12192000" cy="1077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sp>
        <p:nvSpPr>
          <p:cNvPr id="8" name="Rectangle 7"/>
          <p:cNvSpPr/>
          <p:nvPr userDrawn="1"/>
        </p:nvSpPr>
        <p:spPr>
          <a:xfrm>
            <a:off x="0" y="1077385"/>
            <a:ext cx="12192000" cy="289136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solidFill>
                <a:schemeClr val="accent4"/>
              </a:solidFill>
            </a:endParaRPr>
          </a:p>
        </p:txBody>
      </p:sp>
      <p:pic>
        <p:nvPicPr>
          <p:cNvPr id="9"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89033" y="258233"/>
            <a:ext cx="1659467" cy="115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838200" y="1979085"/>
            <a:ext cx="0" cy="487891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0401" y="6618818"/>
            <a:ext cx="709084" cy="241300"/>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sp>
        <p:nvSpPr>
          <p:cNvPr id="6" name="Title 1"/>
          <p:cNvSpPr>
            <a:spLocks noGrp="1"/>
          </p:cNvSpPr>
          <p:nvPr>
            <p:ph type="ctrTitle"/>
          </p:nvPr>
        </p:nvSpPr>
        <p:spPr>
          <a:xfrm>
            <a:off x="1071351" y="1992574"/>
            <a:ext cx="10065224" cy="872647"/>
          </a:xfrm>
        </p:spPr>
        <p:txBody>
          <a:bodyPr anchor="t">
            <a:normAutofit/>
          </a:bodyPr>
          <a:lstStyle>
            <a:lvl1pPr algn="l">
              <a:defRPr sz="6000" b="0">
                <a:solidFill>
                  <a:schemeClr val="bg1"/>
                </a:solidFill>
              </a:defRPr>
            </a:lvl1pPr>
          </a:lstStyle>
          <a:p>
            <a:r>
              <a:rPr lang="en-US" smtClean="0"/>
              <a:t>Click to edit Master title style</a:t>
            </a:r>
            <a:endParaRPr lang="en-GB" dirty="0"/>
          </a:p>
        </p:txBody>
      </p:sp>
      <p:sp>
        <p:nvSpPr>
          <p:cNvPr id="17" name="Subtitle 2"/>
          <p:cNvSpPr>
            <a:spLocks noGrp="1"/>
          </p:cNvSpPr>
          <p:nvPr>
            <p:ph type="subTitle" idx="1"/>
          </p:nvPr>
        </p:nvSpPr>
        <p:spPr>
          <a:xfrm>
            <a:off x="1071351" y="3067468"/>
            <a:ext cx="10065224" cy="897755"/>
          </a:xfrm>
        </p:spPr>
        <p:txBody>
          <a:bodyPr/>
          <a:lstStyle>
            <a:lvl1pPr marL="0" indent="0" algn="l">
              <a:buNone/>
              <a:defRPr sz="2800" i="0">
                <a:solidFill>
                  <a:schemeClr val="accent5"/>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1" y="5783535"/>
            <a:ext cx="5040313" cy="528999"/>
          </a:xfrm>
        </p:spPr>
        <p:txBody>
          <a:bodyPr anchor="b" anchorCtr="0"/>
          <a:lstStyle>
            <a:lvl1pPr marL="0" indent="0" algn="r">
              <a:buFontTx/>
              <a:buNone/>
              <a:defRPr sz="2200" i="1">
                <a:solidFill>
                  <a:schemeClr val="bg1"/>
                </a:solidFill>
              </a:defRPr>
            </a:lvl1pPr>
          </a:lstStyle>
          <a:p>
            <a:pPr lvl="0"/>
            <a:r>
              <a:rPr lang="en-US" smtClean="0"/>
              <a:t>Edit Master text styles</a:t>
            </a:r>
          </a:p>
        </p:txBody>
      </p:sp>
      <p:sp>
        <p:nvSpPr>
          <p:cNvPr id="12" name="Slide Number Placeholder 3"/>
          <p:cNvSpPr>
            <a:spLocks noGrp="1"/>
          </p:cNvSpPr>
          <p:nvPr>
            <p:ph type="sldNum" sz="quarter" idx="14"/>
          </p:nvPr>
        </p:nvSpPr>
        <p:spPr/>
        <p:txBody>
          <a:bodyPr/>
          <a:lstStyle>
            <a:lvl1pPr>
              <a:defRPr/>
            </a:lvl1pPr>
          </a:lstStyle>
          <a:p>
            <a:pPr>
              <a:defRPr/>
            </a:pPr>
            <a:fld id="{96B1CEB6-3679-4F9F-B4F3-BDF384531186}" type="slidenum">
              <a:rPr lang="en-GB"/>
              <a:pPr>
                <a:defRPr/>
              </a:pPr>
              <a:t>‹#›</a:t>
            </a:fld>
            <a:endParaRPr lang="en-GB"/>
          </a:p>
        </p:txBody>
      </p:sp>
    </p:spTree>
    <p:extLst>
      <p:ext uri="{BB962C8B-B14F-4D97-AF65-F5344CB8AC3E}">
        <p14:creationId xmlns:p14="http://schemas.microsoft.com/office/powerpoint/2010/main" val="2394135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02217"/>
            <a:ext cx="12192000" cy="606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4234" y="1077385"/>
            <a:ext cx="12198351" cy="578484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solidFill>
                <a:schemeClr val="accent4"/>
              </a:solidFill>
            </a:endParaRPr>
          </a:p>
        </p:txBody>
      </p:sp>
      <p:sp>
        <p:nvSpPr>
          <p:cNvPr id="8" name="Rectangle 7"/>
          <p:cNvSpPr/>
          <p:nvPr userDrawn="1"/>
        </p:nvSpPr>
        <p:spPr>
          <a:xfrm>
            <a:off x="0" y="0"/>
            <a:ext cx="12192000" cy="1077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cxnSp>
        <p:nvCxnSpPr>
          <p:cNvPr id="9" name="Straight Connector 8"/>
          <p:cNvCxnSpPr/>
          <p:nvPr userDrawn="1"/>
        </p:nvCxnSpPr>
        <p:spPr>
          <a:xfrm>
            <a:off x="838200" y="1979085"/>
            <a:ext cx="0" cy="487891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5740401" y="6618818"/>
            <a:ext cx="709084" cy="241300"/>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pic>
        <p:nvPicPr>
          <p:cNvPr id="11"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89033" y="258233"/>
            <a:ext cx="1659467" cy="115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1071351" y="1992573"/>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sp>
        <p:nvSpPr>
          <p:cNvPr id="12" name="Subtitle 2"/>
          <p:cNvSpPr>
            <a:spLocks noGrp="1"/>
          </p:cNvSpPr>
          <p:nvPr>
            <p:ph type="subTitle" idx="1"/>
          </p:nvPr>
        </p:nvSpPr>
        <p:spPr>
          <a:xfrm>
            <a:off x="1071351" y="4418049"/>
            <a:ext cx="10065224" cy="897755"/>
          </a:xfrm>
        </p:spPr>
        <p:txBody>
          <a:bodyPr wrap="none"/>
          <a:lstStyle>
            <a:lvl1pPr marL="0" indent="0" algn="l">
              <a:buNone/>
              <a:defRPr sz="2800" i="0">
                <a:solidFill>
                  <a:schemeClr val="accent5"/>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dirty="0"/>
          </a:p>
        </p:txBody>
      </p:sp>
      <p:sp>
        <p:nvSpPr>
          <p:cNvPr id="16" name="Text Placeholder 18"/>
          <p:cNvSpPr>
            <a:spLocks noGrp="1"/>
          </p:cNvSpPr>
          <p:nvPr>
            <p:ph type="body" sz="quarter" idx="13"/>
          </p:nvPr>
        </p:nvSpPr>
        <p:spPr>
          <a:xfrm>
            <a:off x="6096001" y="5557903"/>
            <a:ext cx="5040313" cy="528999"/>
          </a:xfrm>
        </p:spPr>
        <p:txBody>
          <a:bodyPr wrap="none"/>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4024739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cxnSp>
        <p:nvCxnSpPr>
          <p:cNvPr id="5" name="Straight Connector 4"/>
          <p:cNvCxnSpPr/>
          <p:nvPr userDrawn="1"/>
        </p:nvCxnSpPr>
        <p:spPr>
          <a:xfrm>
            <a:off x="838200" y="0"/>
            <a:ext cx="0" cy="329565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28768" y="6045200"/>
            <a:ext cx="1716617"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70190" y="1122363"/>
            <a:ext cx="10676039" cy="2387600"/>
          </a:xfrm>
        </p:spPr>
        <p:txBody>
          <a:bodyPr>
            <a:noAutofit/>
          </a:bodyPr>
          <a:lstStyle>
            <a:lvl1pPr algn="l">
              <a:defRPr sz="6000">
                <a:solidFill>
                  <a:schemeClr val="accent5"/>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070190" y="3602037"/>
            <a:ext cx="10676039" cy="1655763"/>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dirty="0"/>
          </a:p>
        </p:txBody>
      </p:sp>
      <p:sp>
        <p:nvSpPr>
          <p:cNvPr id="7" name="Slide Number Placeholder 5"/>
          <p:cNvSpPr>
            <a:spLocks noGrp="1"/>
          </p:cNvSpPr>
          <p:nvPr>
            <p:ph type="sldNum" sz="quarter" idx="10"/>
          </p:nvPr>
        </p:nvSpPr>
        <p:spPr/>
        <p:txBody>
          <a:bodyPr/>
          <a:lstStyle>
            <a:lvl1pPr>
              <a:defRPr smtClean="0">
                <a:solidFill>
                  <a:schemeClr val="bg1"/>
                </a:solidFill>
              </a:defRPr>
            </a:lvl1pPr>
          </a:lstStyle>
          <a:p>
            <a:pPr>
              <a:defRPr/>
            </a:pPr>
            <a:fld id="{6693E426-3994-41E2-A59B-16A961BB1F1D}" type="slidenum">
              <a:rPr lang="en-GB"/>
              <a:pPr>
                <a:defRPr/>
              </a:pPr>
              <a:t>‹#›</a:t>
            </a:fld>
            <a:endParaRPr lang="en-GB" dirty="0"/>
          </a:p>
        </p:txBody>
      </p:sp>
    </p:spTree>
    <p:extLst>
      <p:ext uri="{BB962C8B-B14F-4D97-AF65-F5344CB8AC3E}">
        <p14:creationId xmlns:p14="http://schemas.microsoft.com/office/powerpoint/2010/main" val="2515304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1" y="6045200"/>
            <a:ext cx="1716617"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838200" y="0"/>
            <a:ext cx="0" cy="32956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1077014" y="1122363"/>
            <a:ext cx="10156297" cy="2387600"/>
          </a:xfrm>
        </p:spPr>
        <p:txBody>
          <a:bodyPr>
            <a:noAutofit/>
          </a:bodyPr>
          <a:lstStyle>
            <a:lvl1pPr algn="l">
              <a:defRPr sz="6000">
                <a:solidFill>
                  <a:schemeClr val="tx2"/>
                </a:solidFill>
              </a:defRPr>
            </a:lvl1pPr>
          </a:lstStyle>
          <a:p>
            <a:r>
              <a:rPr lang="en-US" smtClean="0"/>
              <a:t>Click to edit Master title style</a:t>
            </a:r>
            <a:endParaRPr lang="en-GB" dirty="0"/>
          </a:p>
        </p:txBody>
      </p:sp>
      <p:sp>
        <p:nvSpPr>
          <p:cNvPr id="14" name="Subtitle 2"/>
          <p:cNvSpPr>
            <a:spLocks noGrp="1"/>
          </p:cNvSpPr>
          <p:nvPr>
            <p:ph type="subTitle" idx="1"/>
          </p:nvPr>
        </p:nvSpPr>
        <p:spPr>
          <a:xfrm>
            <a:off x="1070190" y="3602037"/>
            <a:ext cx="10156297" cy="1655763"/>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dirty="0"/>
          </a:p>
        </p:txBody>
      </p:sp>
      <p:sp>
        <p:nvSpPr>
          <p:cNvPr id="7" name="Slide Number Placeholder 5"/>
          <p:cNvSpPr>
            <a:spLocks noGrp="1"/>
          </p:cNvSpPr>
          <p:nvPr>
            <p:ph type="sldNum" sz="quarter" idx="10"/>
          </p:nvPr>
        </p:nvSpPr>
        <p:spPr/>
        <p:txBody>
          <a:bodyPr/>
          <a:lstStyle>
            <a:lvl1pPr>
              <a:defRPr/>
            </a:lvl1pPr>
          </a:lstStyle>
          <a:p>
            <a:pPr>
              <a:defRPr/>
            </a:pPr>
            <a:fld id="{355F317F-9F24-496A-98B8-8048EFCC8593}" type="slidenum">
              <a:rPr lang="en-GB"/>
              <a:pPr>
                <a:defRPr/>
              </a:pPr>
              <a:t>‹#›</a:t>
            </a:fld>
            <a:endParaRPr lang="en-GB"/>
          </a:p>
        </p:txBody>
      </p:sp>
    </p:spTree>
    <p:extLst>
      <p:ext uri="{BB962C8B-B14F-4D97-AF65-F5344CB8AC3E}">
        <p14:creationId xmlns:p14="http://schemas.microsoft.com/office/powerpoint/2010/main" val="629466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4" name="Rectangle 3"/>
          <p:cNvSpPr/>
          <p:nvPr userDrawn="1"/>
        </p:nvSpPr>
        <p:spPr>
          <a:xfrm>
            <a:off x="0" y="0"/>
            <a:ext cx="1219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cxnSp>
        <p:nvCxnSpPr>
          <p:cNvPr id="5" name="Straight Connector 4"/>
          <p:cNvCxnSpPr/>
          <p:nvPr userDrawn="1"/>
        </p:nvCxnSpPr>
        <p:spPr>
          <a:xfrm>
            <a:off x="838200" y="0"/>
            <a:ext cx="0" cy="2362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1077014" y="1122363"/>
            <a:ext cx="10156297" cy="1240348"/>
          </a:xfrm>
        </p:spPr>
        <p:txBody>
          <a:bodyPr>
            <a:noAutofit/>
          </a:bodyPr>
          <a:lstStyle>
            <a:lvl1pPr algn="l">
              <a:defRPr sz="6000">
                <a:solidFill>
                  <a:schemeClr val="tx2"/>
                </a:solidFill>
              </a:defRPr>
            </a:lvl1pPr>
          </a:lstStyle>
          <a:p>
            <a:r>
              <a:rPr lang="en-US" smtClean="0"/>
              <a:t>Click to edit Master title style</a:t>
            </a:r>
            <a:endParaRPr lang="en-GB" dirty="0"/>
          </a:p>
        </p:txBody>
      </p:sp>
      <p:sp>
        <p:nvSpPr>
          <p:cNvPr id="14" name="Subtitle 2"/>
          <p:cNvSpPr>
            <a:spLocks noGrp="1"/>
          </p:cNvSpPr>
          <p:nvPr>
            <p:ph type="subTitle" idx="1"/>
          </p:nvPr>
        </p:nvSpPr>
        <p:spPr>
          <a:xfrm>
            <a:off x="838202" y="4160828"/>
            <a:ext cx="10889439" cy="1620145"/>
          </a:xfrm>
        </p:spPr>
        <p:txBody>
          <a:bodyPr/>
          <a:lstStyle>
            <a:lvl1pPr marL="0" indent="0" algn="l">
              <a:buNone/>
              <a:defRPr sz="14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dirty="0"/>
          </a:p>
        </p:txBody>
      </p:sp>
      <p:sp>
        <p:nvSpPr>
          <p:cNvPr id="6" name="Slide Number Placeholder 5"/>
          <p:cNvSpPr>
            <a:spLocks noGrp="1"/>
          </p:cNvSpPr>
          <p:nvPr>
            <p:ph type="sldNum" sz="quarter" idx="10"/>
          </p:nvPr>
        </p:nvSpPr>
        <p:spPr/>
        <p:txBody>
          <a:bodyPr/>
          <a:lstStyle>
            <a:lvl1pPr>
              <a:defRPr/>
            </a:lvl1pPr>
          </a:lstStyle>
          <a:p>
            <a:pPr>
              <a:defRPr/>
            </a:pPr>
            <a:fld id="{1D505835-FFA9-44A9-8087-EDFEFD0FC05C}" type="slidenum">
              <a:rPr lang="en-GB"/>
              <a:pPr>
                <a:defRPr/>
              </a:pPr>
              <a:t>‹#›</a:t>
            </a:fld>
            <a:endParaRPr lang="en-GB"/>
          </a:p>
        </p:txBody>
      </p:sp>
    </p:spTree>
    <p:extLst>
      <p:ext uri="{BB962C8B-B14F-4D97-AF65-F5344CB8AC3E}">
        <p14:creationId xmlns:p14="http://schemas.microsoft.com/office/powerpoint/2010/main" val="2646616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4" name="Rectangle 3"/>
          <p:cNvSpPr/>
          <p:nvPr userDrawn="1"/>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cxnSp>
        <p:nvCxnSpPr>
          <p:cNvPr id="5" name="Straight Connector 4"/>
          <p:cNvCxnSpPr/>
          <p:nvPr userDrawn="1"/>
        </p:nvCxnSpPr>
        <p:spPr>
          <a:xfrm>
            <a:off x="838200" y="0"/>
            <a:ext cx="0" cy="2362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1077014" y="1122363"/>
            <a:ext cx="10156297" cy="1240348"/>
          </a:xfrm>
        </p:spPr>
        <p:txBody>
          <a:bodyPr>
            <a:noAutofit/>
          </a:bodyPr>
          <a:lstStyle>
            <a:lvl1pPr algn="l">
              <a:defRPr sz="6000">
                <a:solidFill>
                  <a:schemeClr val="accent5"/>
                </a:solidFill>
              </a:defRPr>
            </a:lvl1pPr>
          </a:lstStyle>
          <a:p>
            <a:r>
              <a:rPr lang="en-US" smtClean="0"/>
              <a:t>Click to edit Master title style</a:t>
            </a:r>
            <a:endParaRPr lang="en-GB" dirty="0"/>
          </a:p>
        </p:txBody>
      </p:sp>
      <p:sp>
        <p:nvSpPr>
          <p:cNvPr id="14" name="Subtitle 2"/>
          <p:cNvSpPr>
            <a:spLocks noGrp="1"/>
          </p:cNvSpPr>
          <p:nvPr>
            <p:ph type="subTitle" idx="1"/>
          </p:nvPr>
        </p:nvSpPr>
        <p:spPr>
          <a:xfrm>
            <a:off x="838202" y="4160828"/>
            <a:ext cx="10889439" cy="1620145"/>
          </a:xfrm>
        </p:spPr>
        <p:txBody>
          <a:bodyPr/>
          <a:lstStyle>
            <a:lvl1pPr marL="0" indent="0" algn="l">
              <a:buNone/>
              <a:defRPr sz="14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dirty="0"/>
          </a:p>
        </p:txBody>
      </p:sp>
      <p:sp>
        <p:nvSpPr>
          <p:cNvPr id="6" name="Slide Number Placeholder 5"/>
          <p:cNvSpPr>
            <a:spLocks noGrp="1"/>
          </p:cNvSpPr>
          <p:nvPr>
            <p:ph type="sldNum" sz="quarter" idx="10"/>
          </p:nvPr>
        </p:nvSpPr>
        <p:spPr/>
        <p:txBody>
          <a:bodyPr/>
          <a:lstStyle>
            <a:lvl1pPr>
              <a:defRPr/>
            </a:lvl1pPr>
          </a:lstStyle>
          <a:p>
            <a:pPr>
              <a:defRPr/>
            </a:pPr>
            <a:fld id="{3BEC0C13-503A-48CD-8545-079A1873AC7C}" type="slidenum">
              <a:rPr lang="en-GB"/>
              <a:pPr>
                <a:defRPr/>
              </a:pPr>
              <a:t>‹#›</a:t>
            </a:fld>
            <a:endParaRPr lang="en-GB"/>
          </a:p>
        </p:txBody>
      </p:sp>
    </p:spTree>
    <p:extLst>
      <p:ext uri="{BB962C8B-B14F-4D97-AF65-F5344CB8AC3E}">
        <p14:creationId xmlns:p14="http://schemas.microsoft.com/office/powerpoint/2010/main" val="857101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flipH="1">
            <a:off x="838200" y="1"/>
            <a:ext cx="0" cy="127635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825625"/>
            <a:ext cx="10905699" cy="3881904"/>
          </a:xfrm>
        </p:spPr>
        <p:txBody>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itle Placeholder 1"/>
          <p:cNvSpPr>
            <a:spLocks noGrp="1"/>
          </p:cNvSpPr>
          <p:nvPr>
            <p:ph type="title"/>
          </p:nvPr>
        </p:nvSpPr>
        <p:spPr>
          <a:xfrm>
            <a:off x="970723" y="482860"/>
            <a:ext cx="10515600" cy="782357"/>
          </a:xfrm>
          <a:prstGeom prst="rect">
            <a:avLst/>
          </a:prstGeom>
        </p:spPr>
        <p:txBody>
          <a:bodyPr rtlCol="0">
            <a:noAutofit/>
          </a:bodyPr>
          <a:lstStyle/>
          <a:p>
            <a:r>
              <a:rPr lang="en-US" smtClean="0"/>
              <a:t>Click to edit Master title style</a:t>
            </a:r>
            <a:endParaRPr lang="en-GB" dirty="0"/>
          </a:p>
        </p:txBody>
      </p:sp>
      <p:sp>
        <p:nvSpPr>
          <p:cNvPr id="5" name="Slide Number Placeholder 5"/>
          <p:cNvSpPr>
            <a:spLocks noGrp="1"/>
          </p:cNvSpPr>
          <p:nvPr>
            <p:ph type="sldNum" sz="quarter" idx="10"/>
          </p:nvPr>
        </p:nvSpPr>
        <p:spPr/>
        <p:txBody>
          <a:bodyPr/>
          <a:lstStyle>
            <a:lvl1pPr>
              <a:defRPr/>
            </a:lvl1pPr>
          </a:lstStyle>
          <a:p>
            <a:pPr>
              <a:defRPr/>
            </a:pPr>
            <a:fld id="{B63ECCE8-3CD0-4557-A80B-F5189D1C2191}" type="slidenum">
              <a:rPr lang="en-GB"/>
              <a:pPr>
                <a:defRPr/>
              </a:pPr>
              <a:t>‹#›</a:t>
            </a:fld>
            <a:endParaRPr lang="en-GB"/>
          </a:p>
        </p:txBody>
      </p:sp>
    </p:spTree>
    <p:extLst>
      <p:ext uri="{BB962C8B-B14F-4D97-AF65-F5344CB8AC3E}">
        <p14:creationId xmlns:p14="http://schemas.microsoft.com/office/powerpoint/2010/main" val="2353134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cxnSp>
        <p:nvCxnSpPr>
          <p:cNvPr id="5" name="Straight Connector 4"/>
          <p:cNvCxnSpPr/>
          <p:nvPr userDrawn="1"/>
        </p:nvCxnSpPr>
        <p:spPr>
          <a:xfrm flipH="1">
            <a:off x="838200" y="1"/>
            <a:ext cx="0" cy="127635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838199" y="1825625"/>
            <a:ext cx="5328000" cy="3906435"/>
          </a:xfrm>
        </p:spPr>
        <p:txBody>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1" y="1825625"/>
            <a:ext cx="5328000" cy="3906435"/>
          </a:xfrm>
          <a:noFill/>
        </p:spPr>
        <p:txBody>
          <a:bodyPr/>
          <a:lstStyle>
            <a:lvl1pPr marL="0" indent="0">
              <a:buNone/>
              <a:defRPr/>
            </a:lvl1pPr>
          </a:lstStyle>
          <a:p>
            <a:pPr lvl="0"/>
            <a:r>
              <a:rPr lang="en-US" smtClean="0"/>
              <a:t>Edit Master text styles</a:t>
            </a:r>
          </a:p>
        </p:txBody>
      </p:sp>
      <p:sp>
        <p:nvSpPr>
          <p:cNvPr id="10" name="Title Placeholder 1"/>
          <p:cNvSpPr>
            <a:spLocks noGrp="1"/>
          </p:cNvSpPr>
          <p:nvPr>
            <p:ph type="title"/>
          </p:nvPr>
        </p:nvSpPr>
        <p:spPr>
          <a:xfrm>
            <a:off x="970723" y="482860"/>
            <a:ext cx="10515600" cy="782357"/>
          </a:xfrm>
          <a:prstGeom prst="rect">
            <a:avLst/>
          </a:prstGeom>
        </p:spPr>
        <p:txBody>
          <a:bodyPr rtlCol="0">
            <a:noAutofit/>
          </a:bodyPr>
          <a:lstStyle/>
          <a:p>
            <a:r>
              <a:rPr lang="en-US" smtClean="0"/>
              <a:t>Click to edit Master title style</a:t>
            </a:r>
            <a:endParaRPr lang="en-GB" dirty="0"/>
          </a:p>
        </p:txBody>
      </p:sp>
      <p:sp>
        <p:nvSpPr>
          <p:cNvPr id="6" name="Slide Number Placeholder 6"/>
          <p:cNvSpPr>
            <a:spLocks noGrp="1"/>
          </p:cNvSpPr>
          <p:nvPr>
            <p:ph type="sldNum" sz="quarter" idx="10"/>
          </p:nvPr>
        </p:nvSpPr>
        <p:spPr/>
        <p:txBody>
          <a:bodyPr/>
          <a:lstStyle>
            <a:lvl1pPr>
              <a:defRPr/>
            </a:lvl1pPr>
          </a:lstStyle>
          <a:p>
            <a:pPr>
              <a:defRPr/>
            </a:pPr>
            <a:fld id="{23203322-4961-422A-8ED8-D5AF03FE7A53}" type="slidenum">
              <a:rPr lang="en-GB"/>
              <a:pPr>
                <a:defRPr/>
              </a:pPr>
              <a:t>‹#›</a:t>
            </a:fld>
            <a:endParaRPr lang="en-GB"/>
          </a:p>
        </p:txBody>
      </p:sp>
    </p:spTree>
    <p:extLst>
      <p:ext uri="{BB962C8B-B14F-4D97-AF65-F5344CB8AC3E}">
        <p14:creationId xmlns:p14="http://schemas.microsoft.com/office/powerpoint/2010/main" val="3089260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5" name="Straight Connector 4"/>
          <p:cNvCxnSpPr/>
          <p:nvPr userDrawn="1"/>
        </p:nvCxnSpPr>
        <p:spPr>
          <a:xfrm flipH="1">
            <a:off x="838200" y="1"/>
            <a:ext cx="0" cy="127635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838199" y="1825625"/>
            <a:ext cx="5328000" cy="3906435"/>
          </a:xfrm>
        </p:spPr>
        <p:txBody>
          <a:bodyPr/>
          <a:lstStyle>
            <a:lvl3pPr>
              <a:spcBef>
                <a:spcPts val="0"/>
              </a:spcBef>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1" y="1825625"/>
            <a:ext cx="5328000" cy="390643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itle Placeholder 1"/>
          <p:cNvSpPr>
            <a:spLocks noGrp="1"/>
          </p:cNvSpPr>
          <p:nvPr>
            <p:ph type="title"/>
          </p:nvPr>
        </p:nvSpPr>
        <p:spPr>
          <a:xfrm>
            <a:off x="970723" y="482860"/>
            <a:ext cx="10515600" cy="782357"/>
          </a:xfrm>
          <a:prstGeom prst="rect">
            <a:avLst/>
          </a:prstGeom>
        </p:spPr>
        <p:txBody>
          <a:bodyPr rtlCol="0">
            <a:noAutofit/>
          </a:bodyPr>
          <a:lstStyle/>
          <a:p>
            <a:r>
              <a:rPr lang="en-US" smtClean="0"/>
              <a:t>Click to edit Master title style</a:t>
            </a:r>
            <a:endParaRPr lang="en-GB" dirty="0"/>
          </a:p>
        </p:txBody>
      </p:sp>
      <p:sp>
        <p:nvSpPr>
          <p:cNvPr id="6" name="Slide Number Placeholder 6"/>
          <p:cNvSpPr>
            <a:spLocks noGrp="1"/>
          </p:cNvSpPr>
          <p:nvPr>
            <p:ph type="sldNum" sz="quarter" idx="10"/>
          </p:nvPr>
        </p:nvSpPr>
        <p:spPr/>
        <p:txBody>
          <a:bodyPr/>
          <a:lstStyle>
            <a:lvl1pPr>
              <a:defRPr/>
            </a:lvl1pPr>
          </a:lstStyle>
          <a:p>
            <a:pPr>
              <a:defRPr/>
            </a:pPr>
            <a:fld id="{87B5C5BB-4FAC-4515-9309-562C1A3ED21A}" type="slidenum">
              <a:rPr lang="en-GB"/>
              <a:pPr>
                <a:defRPr/>
              </a:pPr>
              <a:t>‹#›</a:t>
            </a:fld>
            <a:endParaRPr lang="en-GB"/>
          </a:p>
        </p:txBody>
      </p:sp>
    </p:spTree>
    <p:extLst>
      <p:ext uri="{BB962C8B-B14F-4D97-AF65-F5344CB8AC3E}">
        <p14:creationId xmlns:p14="http://schemas.microsoft.com/office/powerpoint/2010/main" val="494347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6" name="Straight Connector 5"/>
          <p:cNvCxnSpPr/>
          <p:nvPr userDrawn="1"/>
        </p:nvCxnSpPr>
        <p:spPr>
          <a:xfrm flipH="1">
            <a:off x="838200" y="1"/>
            <a:ext cx="0" cy="127635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838200" y="1825626"/>
            <a:ext cx="3358489" cy="376313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2"/>
          <p:cNvSpPr>
            <a:spLocks noGrp="1"/>
          </p:cNvSpPr>
          <p:nvPr>
            <p:ph sz="half" idx="13"/>
          </p:nvPr>
        </p:nvSpPr>
        <p:spPr>
          <a:xfrm>
            <a:off x="4604981" y="1825626"/>
            <a:ext cx="3358489" cy="376313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sz="half" idx="14"/>
          </p:nvPr>
        </p:nvSpPr>
        <p:spPr>
          <a:xfrm>
            <a:off x="8371762" y="1825626"/>
            <a:ext cx="3358489" cy="376313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itle Placeholder 1"/>
          <p:cNvSpPr>
            <a:spLocks noGrp="1"/>
          </p:cNvSpPr>
          <p:nvPr>
            <p:ph type="title"/>
          </p:nvPr>
        </p:nvSpPr>
        <p:spPr>
          <a:xfrm>
            <a:off x="970723" y="482860"/>
            <a:ext cx="10515600" cy="782357"/>
          </a:xfrm>
          <a:prstGeom prst="rect">
            <a:avLst/>
          </a:prstGeom>
        </p:spPr>
        <p:txBody>
          <a:bodyPr rtlCol="0">
            <a:noAutofit/>
          </a:bodyPr>
          <a:lstStyle/>
          <a:p>
            <a:r>
              <a:rPr lang="en-US" smtClean="0"/>
              <a:t>Click to edit Master title style</a:t>
            </a:r>
            <a:endParaRPr lang="en-GB" dirty="0"/>
          </a:p>
        </p:txBody>
      </p:sp>
      <p:sp>
        <p:nvSpPr>
          <p:cNvPr id="7" name="Slide Number Placeholder 6"/>
          <p:cNvSpPr>
            <a:spLocks noGrp="1"/>
          </p:cNvSpPr>
          <p:nvPr>
            <p:ph type="sldNum" sz="quarter" idx="15"/>
          </p:nvPr>
        </p:nvSpPr>
        <p:spPr/>
        <p:txBody>
          <a:bodyPr/>
          <a:lstStyle>
            <a:lvl1pPr>
              <a:defRPr/>
            </a:lvl1pPr>
          </a:lstStyle>
          <a:p>
            <a:pPr>
              <a:defRPr/>
            </a:pPr>
            <a:fld id="{2BEDF131-EABF-4982-83A7-B5B43D7DCBC8}" type="slidenum">
              <a:rPr lang="en-GB"/>
              <a:pPr>
                <a:defRPr/>
              </a:pPr>
              <a:t>‹#›</a:t>
            </a:fld>
            <a:endParaRPr lang="en-GB"/>
          </a:p>
        </p:txBody>
      </p:sp>
    </p:spTree>
    <p:extLst>
      <p:ext uri="{BB962C8B-B14F-4D97-AF65-F5344CB8AC3E}">
        <p14:creationId xmlns:p14="http://schemas.microsoft.com/office/powerpoint/2010/main" val="126658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6"/>
          <p:cNvCxnSpPr/>
          <p:nvPr userDrawn="1"/>
        </p:nvCxnSpPr>
        <p:spPr>
          <a:xfrm flipH="1">
            <a:off x="838200" y="1"/>
            <a:ext cx="0" cy="127635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39789" y="1681163"/>
            <a:ext cx="5157787" cy="823912"/>
          </a:xfrm>
        </p:spPr>
        <p:txBody>
          <a:bodyPr wrap="square" anchor="b"/>
          <a:lstStyle>
            <a:lvl1pPr marL="0" indent="0">
              <a:buNone/>
              <a:defRPr sz="28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6"/>
            <a:ext cx="5157787" cy="3097331"/>
          </a:xfrm>
        </p:spPr>
        <p:txBody>
          <a:bodyPr wrap="square"/>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6172201" y="1681163"/>
            <a:ext cx="5183188" cy="823912"/>
          </a:xfrm>
          <a:noFill/>
        </p:spPr>
        <p:txBody>
          <a:bodyPr wrap="square" anchor="b"/>
          <a:lstStyle>
            <a:lvl1pPr marL="0" indent="0">
              <a:buNone/>
              <a:defRPr sz="28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6"/>
            <a:ext cx="5183188" cy="3097331"/>
          </a:xfrm>
        </p:spPr>
        <p:txBody>
          <a:bodyPr wrap="square"/>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itle Placeholder 1"/>
          <p:cNvSpPr>
            <a:spLocks noGrp="1"/>
          </p:cNvSpPr>
          <p:nvPr>
            <p:ph type="title"/>
          </p:nvPr>
        </p:nvSpPr>
        <p:spPr>
          <a:xfrm>
            <a:off x="970723" y="482860"/>
            <a:ext cx="10515600" cy="782357"/>
          </a:xfrm>
          <a:prstGeom prst="rect">
            <a:avLst/>
          </a:prstGeom>
        </p:spPr>
        <p:txBody>
          <a:bodyPr rtlCol="0">
            <a:noAutofit/>
          </a:bodyPr>
          <a:lstStyle/>
          <a:p>
            <a:r>
              <a:rPr lang="en-US" smtClean="0"/>
              <a:t>Click to edit Master title style</a:t>
            </a:r>
            <a:endParaRPr lang="en-GB" dirty="0"/>
          </a:p>
        </p:txBody>
      </p:sp>
      <p:sp>
        <p:nvSpPr>
          <p:cNvPr id="8" name="Slide Number Placeholder 8"/>
          <p:cNvSpPr>
            <a:spLocks noGrp="1"/>
          </p:cNvSpPr>
          <p:nvPr>
            <p:ph type="sldNum" sz="quarter" idx="10"/>
          </p:nvPr>
        </p:nvSpPr>
        <p:spPr/>
        <p:txBody>
          <a:bodyPr/>
          <a:lstStyle>
            <a:lvl1pPr>
              <a:defRPr/>
            </a:lvl1pPr>
          </a:lstStyle>
          <a:p>
            <a:pPr>
              <a:defRPr/>
            </a:pPr>
            <a:fld id="{D2A71BBE-8437-4E15-B1C5-0892AF8040FA}" type="slidenum">
              <a:rPr lang="en-GB"/>
              <a:pPr>
                <a:defRPr/>
              </a:pPr>
              <a:t>‹#›</a:t>
            </a:fld>
            <a:endParaRPr lang="en-GB"/>
          </a:p>
        </p:txBody>
      </p:sp>
    </p:spTree>
    <p:extLst>
      <p:ext uri="{BB962C8B-B14F-4D97-AF65-F5344CB8AC3E}">
        <p14:creationId xmlns:p14="http://schemas.microsoft.com/office/powerpoint/2010/main" val="1683861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3" name="Straight Connector 2"/>
          <p:cNvCxnSpPr/>
          <p:nvPr userDrawn="1"/>
        </p:nvCxnSpPr>
        <p:spPr>
          <a:xfrm flipH="1">
            <a:off x="838200" y="1"/>
            <a:ext cx="0" cy="127635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3" y="482860"/>
            <a:ext cx="10515600" cy="782357"/>
          </a:xfrm>
          <a:prstGeom prst="rect">
            <a:avLst/>
          </a:prstGeom>
        </p:spPr>
        <p:txBody>
          <a:bodyPr rtlCol="0">
            <a:noAutofit/>
          </a:bodyPr>
          <a:lstStyle/>
          <a:p>
            <a:r>
              <a:rPr lang="en-US" smtClean="0"/>
              <a:t>Click to edit Master title style</a:t>
            </a:r>
            <a:endParaRPr lang="en-GB" dirty="0"/>
          </a:p>
        </p:txBody>
      </p:sp>
      <p:sp>
        <p:nvSpPr>
          <p:cNvPr id="4" name="Slide Number Placeholder 4"/>
          <p:cNvSpPr>
            <a:spLocks noGrp="1"/>
          </p:cNvSpPr>
          <p:nvPr>
            <p:ph type="sldNum" sz="quarter" idx="10"/>
          </p:nvPr>
        </p:nvSpPr>
        <p:spPr/>
        <p:txBody>
          <a:bodyPr/>
          <a:lstStyle>
            <a:lvl1pPr>
              <a:defRPr/>
            </a:lvl1pPr>
          </a:lstStyle>
          <a:p>
            <a:pPr>
              <a:defRPr/>
            </a:pPr>
            <a:fld id="{C01D7FDD-5778-4CA3-86A4-86D07A9EDE11}" type="slidenum">
              <a:rPr lang="en-GB"/>
              <a:pPr>
                <a:defRPr/>
              </a:pPr>
              <a:t>‹#›</a:t>
            </a:fld>
            <a:endParaRPr lang="en-GB"/>
          </a:p>
        </p:txBody>
      </p:sp>
    </p:spTree>
    <p:extLst>
      <p:ext uri="{BB962C8B-B14F-4D97-AF65-F5344CB8AC3E}">
        <p14:creationId xmlns:p14="http://schemas.microsoft.com/office/powerpoint/2010/main" val="3724096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Rectangle 3"/>
          <p:cNvSpPr/>
          <p:nvPr userDrawn="1"/>
        </p:nvSpPr>
        <p:spPr>
          <a:xfrm>
            <a:off x="3213100" y="1991785"/>
            <a:ext cx="8551333" cy="361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20451" y="742951"/>
            <a:ext cx="54398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pPr lvl="0"/>
            <a:r>
              <a:rPr lang="en-US" noProof="0" smtClean="0"/>
              <a:t>Click icon to add picture</a:t>
            </a:r>
            <a:endParaRPr lang="en-GB" noProof="0" dirty="0"/>
          </a:p>
        </p:txBody>
      </p:sp>
      <p:sp>
        <p:nvSpPr>
          <p:cNvPr id="3" name="Content Placeholder 2"/>
          <p:cNvSpPr>
            <a:spLocks noGrp="1"/>
          </p:cNvSpPr>
          <p:nvPr>
            <p:ph idx="1"/>
          </p:nvPr>
        </p:nvSpPr>
        <p:spPr>
          <a:xfrm>
            <a:off x="3538331" y="1992573"/>
            <a:ext cx="8226040" cy="3616657"/>
          </a:xfrm>
          <a:solidFill>
            <a:schemeClr val="bg1"/>
          </a:solidFill>
        </p:spPr>
        <p:txBody>
          <a:bodyPr lIns="360000" tIns="360000" rIns="360000" bIns="360000" anchor="ctr" anchorCtr="0"/>
          <a:lstStyle>
            <a:lvl1pPr marL="0" indent="0">
              <a:buFontTx/>
              <a:buNone/>
              <a:defRPr i="1">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698557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7" y="1825626"/>
            <a:ext cx="4926841" cy="37699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itle Placeholder 1"/>
          <p:cNvSpPr>
            <a:spLocks noGrp="1"/>
          </p:cNvSpPr>
          <p:nvPr>
            <p:ph type="title"/>
          </p:nvPr>
        </p:nvSpPr>
        <p:spPr>
          <a:xfrm>
            <a:off x="6817056" y="482860"/>
            <a:ext cx="4669267" cy="782357"/>
          </a:xfrm>
          <a:prstGeom prst="rect">
            <a:avLst/>
          </a:prstGeom>
        </p:spPr>
        <p:txBody>
          <a:bodyPr rtlCol="0">
            <a:noAutofit/>
          </a:bodyPr>
          <a:lstStyle/>
          <a:p>
            <a:r>
              <a:rPr lang="en-US" smtClean="0"/>
              <a:t>Click to edit Master title style</a:t>
            </a:r>
            <a:endParaRPr lang="en-GB" dirty="0"/>
          </a:p>
        </p:txBody>
      </p:sp>
      <p:sp>
        <p:nvSpPr>
          <p:cNvPr id="7" name="Picture Placeholder 4"/>
          <p:cNvSpPr>
            <a:spLocks noGrp="1"/>
          </p:cNvSpPr>
          <p:nvPr>
            <p:ph type="pic" sz="quarter" idx="13"/>
          </p:nvPr>
        </p:nvSpPr>
        <p:spPr>
          <a:xfrm>
            <a:off x="-46382" y="-46382"/>
            <a:ext cx="6142383" cy="6964017"/>
          </a:xfrm>
          <a:solidFill>
            <a:schemeClr val="bg2"/>
          </a:solidFill>
          <a:ln w="28575">
            <a:solidFill>
              <a:schemeClr val="accent5"/>
            </a:solidFill>
          </a:ln>
        </p:spPr>
        <p:txBody>
          <a:bodyPr/>
          <a:lstStyle/>
          <a:p>
            <a:pPr lvl="0"/>
            <a:r>
              <a:rPr lang="en-US" noProof="0" smtClean="0"/>
              <a:t>Click icon to add picture</a:t>
            </a:r>
            <a:endParaRPr lang="en-GB" noProof="0" dirty="0"/>
          </a:p>
        </p:txBody>
      </p:sp>
      <p:sp>
        <p:nvSpPr>
          <p:cNvPr id="5" name="Slide Number Placeholder 5"/>
          <p:cNvSpPr>
            <a:spLocks noGrp="1"/>
          </p:cNvSpPr>
          <p:nvPr>
            <p:ph type="sldNum" sz="quarter" idx="14"/>
          </p:nvPr>
        </p:nvSpPr>
        <p:spPr/>
        <p:txBody>
          <a:bodyPr/>
          <a:lstStyle>
            <a:lvl1pPr>
              <a:defRPr/>
            </a:lvl1pPr>
          </a:lstStyle>
          <a:p>
            <a:pPr>
              <a:defRPr/>
            </a:pPr>
            <a:fld id="{93A3DC87-DE93-4E58-A67C-89D951B141C7}" type="slidenum">
              <a:rPr lang="en-GB"/>
              <a:pPr>
                <a:defRPr/>
              </a:pPr>
              <a:t>‹#›</a:t>
            </a:fld>
            <a:endParaRPr lang="en-GB" dirty="0"/>
          </a:p>
        </p:txBody>
      </p:sp>
    </p:spTree>
    <p:extLst>
      <p:ext uri="{BB962C8B-B14F-4D97-AF65-F5344CB8AC3E}">
        <p14:creationId xmlns:p14="http://schemas.microsoft.com/office/powerpoint/2010/main" val="3536341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cxnSp>
        <p:nvCxnSpPr>
          <p:cNvPr id="10" name="Straight Connector 9"/>
          <p:cNvCxnSpPr/>
          <p:nvPr userDrawn="1"/>
        </p:nvCxnSpPr>
        <p:spPr>
          <a:xfrm flipH="1">
            <a:off x="838200" y="1"/>
            <a:ext cx="0" cy="127635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3" y="482860"/>
            <a:ext cx="10515600" cy="782357"/>
          </a:xfrm>
          <a:prstGeom prst="rect">
            <a:avLst/>
          </a:prstGeom>
        </p:spPr>
        <p:txBody>
          <a:bodyPr rtlCol="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970723" y="2284669"/>
            <a:ext cx="3141663" cy="2090737"/>
          </a:xfrm>
          <a:solidFill>
            <a:schemeClr val="bg2"/>
          </a:solidFill>
        </p:spPr>
        <p:txBody>
          <a:bodyPr/>
          <a:lstStyle/>
          <a:p>
            <a:pPr lvl="0"/>
            <a:r>
              <a:rPr lang="en-US" noProof="0" smtClean="0"/>
              <a:t>Click icon to add picture</a:t>
            </a:r>
            <a:endParaRPr lang="en-GB" noProof="0"/>
          </a:p>
        </p:txBody>
      </p:sp>
      <p:sp>
        <p:nvSpPr>
          <p:cNvPr id="11" name="Picture Placeholder 2"/>
          <p:cNvSpPr>
            <a:spLocks noGrp="1"/>
          </p:cNvSpPr>
          <p:nvPr>
            <p:ph type="pic" sz="quarter" idx="14"/>
          </p:nvPr>
        </p:nvSpPr>
        <p:spPr>
          <a:xfrm>
            <a:off x="7901453" y="2284669"/>
            <a:ext cx="3141663" cy="2090737"/>
          </a:xfrm>
          <a:solidFill>
            <a:schemeClr val="bg2"/>
          </a:solidFill>
        </p:spPr>
        <p:txBody>
          <a:bodyPr/>
          <a:lstStyle/>
          <a:p>
            <a:pPr lvl="0"/>
            <a:r>
              <a:rPr lang="en-US" noProof="0" smtClean="0"/>
              <a:t>Click icon to add picture</a:t>
            </a:r>
            <a:endParaRPr lang="en-GB" noProof="0"/>
          </a:p>
        </p:txBody>
      </p:sp>
      <p:sp>
        <p:nvSpPr>
          <p:cNvPr id="12" name="Picture Placeholder 2"/>
          <p:cNvSpPr>
            <a:spLocks noGrp="1"/>
          </p:cNvSpPr>
          <p:nvPr>
            <p:ph type="pic" sz="quarter" idx="15"/>
          </p:nvPr>
        </p:nvSpPr>
        <p:spPr>
          <a:xfrm>
            <a:off x="4436087" y="2284669"/>
            <a:ext cx="3141663" cy="2090737"/>
          </a:xfrm>
          <a:solidFill>
            <a:schemeClr val="bg2"/>
          </a:solidFill>
        </p:spPr>
        <p:txBody>
          <a:bodyPr/>
          <a:lstStyle/>
          <a:p>
            <a:pPr lvl="0"/>
            <a:r>
              <a:rPr lang="en-US" noProof="0" smtClean="0"/>
              <a:t>Click icon to add picture</a:t>
            </a:r>
            <a:endParaRPr lang="en-GB" noProof="0"/>
          </a:p>
        </p:txBody>
      </p:sp>
      <p:sp>
        <p:nvSpPr>
          <p:cNvPr id="13" name="Text Placeholder 12"/>
          <p:cNvSpPr>
            <a:spLocks noGrp="1"/>
          </p:cNvSpPr>
          <p:nvPr>
            <p:ph type="body" sz="quarter" idx="16"/>
          </p:nvPr>
        </p:nvSpPr>
        <p:spPr>
          <a:xfrm>
            <a:off x="1206774" y="4038685"/>
            <a:ext cx="2669559"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5" name="Text Placeholder 12"/>
          <p:cNvSpPr>
            <a:spLocks noGrp="1"/>
          </p:cNvSpPr>
          <p:nvPr>
            <p:ph type="body" sz="quarter" idx="17"/>
          </p:nvPr>
        </p:nvSpPr>
        <p:spPr>
          <a:xfrm>
            <a:off x="4672139" y="4041945"/>
            <a:ext cx="2669559"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6" name="Text Placeholder 12"/>
          <p:cNvSpPr>
            <a:spLocks noGrp="1"/>
          </p:cNvSpPr>
          <p:nvPr>
            <p:ph type="body" sz="quarter" idx="18"/>
          </p:nvPr>
        </p:nvSpPr>
        <p:spPr>
          <a:xfrm>
            <a:off x="8137503" y="4037437"/>
            <a:ext cx="2669559"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4" name="Slide Number Placeholder 4"/>
          <p:cNvSpPr>
            <a:spLocks noGrp="1"/>
          </p:cNvSpPr>
          <p:nvPr>
            <p:ph type="sldNum" sz="quarter" idx="19"/>
          </p:nvPr>
        </p:nvSpPr>
        <p:spPr/>
        <p:txBody>
          <a:bodyPr/>
          <a:lstStyle>
            <a:lvl1pPr>
              <a:defRPr/>
            </a:lvl1pPr>
          </a:lstStyle>
          <a:p>
            <a:pPr>
              <a:defRPr/>
            </a:pPr>
            <a:fld id="{21D3AEBD-F3A0-47BD-AF7D-FDE3DE66A3E6}" type="slidenum">
              <a:rPr lang="en-GB"/>
              <a:pPr>
                <a:defRPr/>
              </a:pPr>
              <a:t>‹#›</a:t>
            </a:fld>
            <a:endParaRPr lang="en-GB"/>
          </a:p>
        </p:txBody>
      </p:sp>
    </p:spTree>
    <p:extLst>
      <p:ext uri="{BB962C8B-B14F-4D97-AF65-F5344CB8AC3E}">
        <p14:creationId xmlns:p14="http://schemas.microsoft.com/office/powerpoint/2010/main" val="3103959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cxnSp>
        <p:nvCxnSpPr>
          <p:cNvPr id="15" name="Straight Connector 14"/>
          <p:cNvCxnSpPr/>
          <p:nvPr userDrawn="1"/>
        </p:nvCxnSpPr>
        <p:spPr>
          <a:xfrm flipH="1">
            <a:off x="838200" y="1"/>
            <a:ext cx="0" cy="127635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3" y="482860"/>
            <a:ext cx="10515600" cy="782357"/>
          </a:xfrm>
          <a:prstGeom prst="rect">
            <a:avLst/>
          </a:prstGeom>
        </p:spPr>
        <p:txBody>
          <a:bodyPr rtlCol="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3713870" y="2159958"/>
            <a:ext cx="2461591" cy="1638159"/>
          </a:xfrm>
          <a:solidFill>
            <a:schemeClr val="bg2"/>
          </a:solidFill>
        </p:spPr>
        <p:txBody>
          <a:bodyPr/>
          <a:lstStyle/>
          <a:p>
            <a:pPr lvl="0"/>
            <a:r>
              <a:rPr lang="en-US" noProof="0" smtClean="0"/>
              <a:t>Click icon to add picture</a:t>
            </a:r>
            <a:endParaRPr lang="en-GB" noProof="0"/>
          </a:p>
        </p:txBody>
      </p:sp>
      <p:sp>
        <p:nvSpPr>
          <p:cNvPr id="11" name="Picture Placeholder 2"/>
          <p:cNvSpPr>
            <a:spLocks noGrp="1"/>
          </p:cNvSpPr>
          <p:nvPr>
            <p:ph type="pic" sz="quarter" idx="14"/>
          </p:nvPr>
        </p:nvSpPr>
        <p:spPr>
          <a:xfrm>
            <a:off x="3713870" y="3968882"/>
            <a:ext cx="2461591" cy="1638159"/>
          </a:xfrm>
          <a:solidFill>
            <a:schemeClr val="bg2"/>
          </a:solidFill>
        </p:spPr>
        <p:txBody>
          <a:bodyPr/>
          <a:lstStyle/>
          <a:p>
            <a:pPr lvl="0"/>
            <a:r>
              <a:rPr lang="en-US" noProof="0" smtClean="0"/>
              <a:t>Click icon to add picture</a:t>
            </a:r>
            <a:endParaRPr lang="en-GB" noProof="0"/>
          </a:p>
        </p:txBody>
      </p:sp>
      <p:sp>
        <p:nvSpPr>
          <p:cNvPr id="12" name="Picture Placeholder 2"/>
          <p:cNvSpPr>
            <a:spLocks noGrp="1"/>
          </p:cNvSpPr>
          <p:nvPr>
            <p:ph type="pic" sz="quarter" idx="15"/>
          </p:nvPr>
        </p:nvSpPr>
        <p:spPr>
          <a:xfrm>
            <a:off x="6324549" y="2159958"/>
            <a:ext cx="2461593" cy="1638159"/>
          </a:xfrm>
          <a:solidFill>
            <a:schemeClr val="bg2"/>
          </a:solidFill>
        </p:spPr>
        <p:txBody>
          <a:bodyPr/>
          <a:lstStyle/>
          <a:p>
            <a:pPr lvl="0"/>
            <a:r>
              <a:rPr lang="en-US" noProof="0" smtClean="0"/>
              <a:t>Click icon to add picture</a:t>
            </a:r>
            <a:endParaRPr lang="en-GB" noProof="0"/>
          </a:p>
        </p:txBody>
      </p:sp>
      <p:sp>
        <p:nvSpPr>
          <p:cNvPr id="13" name="Text Placeholder 12"/>
          <p:cNvSpPr>
            <a:spLocks noGrp="1"/>
          </p:cNvSpPr>
          <p:nvPr>
            <p:ph type="body" sz="quarter" idx="16"/>
          </p:nvPr>
        </p:nvSpPr>
        <p:spPr>
          <a:xfrm>
            <a:off x="8935227" y="3968881"/>
            <a:ext cx="2520000" cy="1638159"/>
          </a:xfrm>
          <a:noFill/>
        </p:spPr>
        <p:txBody>
          <a:bodyPr tIns="90000"/>
          <a:lstStyle>
            <a:lvl1pPr marL="0" indent="0" algn="l">
              <a:buNone/>
              <a:defRPr sz="2000"/>
            </a:lvl1pPr>
          </a:lstStyle>
          <a:p>
            <a:pPr lvl="0"/>
            <a:r>
              <a:rPr lang="en-US" smtClean="0"/>
              <a:t>Edit Master text styles</a:t>
            </a:r>
          </a:p>
        </p:txBody>
      </p:sp>
      <p:sp>
        <p:nvSpPr>
          <p:cNvPr id="16" name="Text Placeholder 12"/>
          <p:cNvSpPr>
            <a:spLocks noGrp="1"/>
          </p:cNvSpPr>
          <p:nvPr>
            <p:ph type="body" sz="quarter" idx="18"/>
          </p:nvPr>
        </p:nvSpPr>
        <p:spPr>
          <a:xfrm>
            <a:off x="1033617" y="2159958"/>
            <a:ext cx="2520000" cy="1638159"/>
          </a:xfrm>
          <a:noFill/>
        </p:spPr>
        <p:txBody>
          <a:bodyPr tIns="90000"/>
          <a:lstStyle>
            <a:lvl1pPr marL="0" indent="0" algn="r">
              <a:buNone/>
              <a:defRPr sz="2000"/>
            </a:lvl1pPr>
          </a:lstStyle>
          <a:p>
            <a:pPr lvl="0"/>
            <a:r>
              <a:rPr lang="en-US" smtClean="0"/>
              <a:t>Edit Master text styles</a:t>
            </a:r>
          </a:p>
        </p:txBody>
      </p:sp>
      <p:sp>
        <p:nvSpPr>
          <p:cNvPr id="14" name="Picture Placeholder 2"/>
          <p:cNvSpPr>
            <a:spLocks noGrp="1"/>
          </p:cNvSpPr>
          <p:nvPr>
            <p:ph type="pic" sz="quarter" idx="19"/>
          </p:nvPr>
        </p:nvSpPr>
        <p:spPr>
          <a:xfrm>
            <a:off x="6324550" y="3968881"/>
            <a:ext cx="2461591" cy="1638159"/>
          </a:xfrm>
          <a:solidFill>
            <a:schemeClr val="bg2"/>
          </a:solidFill>
        </p:spPr>
        <p:txBody>
          <a:bodyPr/>
          <a:lstStyle/>
          <a:p>
            <a:pPr lvl="0"/>
            <a:r>
              <a:rPr lang="en-US" noProof="0" smtClean="0"/>
              <a:t>Click icon to add picture</a:t>
            </a:r>
            <a:endParaRPr lang="en-GB" noProof="0"/>
          </a:p>
        </p:txBody>
      </p:sp>
      <p:sp>
        <p:nvSpPr>
          <p:cNvPr id="17" name="Text Placeholder 12"/>
          <p:cNvSpPr>
            <a:spLocks noGrp="1"/>
          </p:cNvSpPr>
          <p:nvPr>
            <p:ph type="body" sz="quarter" idx="20"/>
          </p:nvPr>
        </p:nvSpPr>
        <p:spPr>
          <a:xfrm>
            <a:off x="1033617" y="3968882"/>
            <a:ext cx="2520000" cy="1638159"/>
          </a:xfrm>
          <a:noFill/>
        </p:spPr>
        <p:txBody>
          <a:bodyPr tIns="90000"/>
          <a:lstStyle>
            <a:lvl1pPr marL="0" indent="0" algn="r">
              <a:buNone/>
              <a:defRPr sz="2000"/>
            </a:lvl1pPr>
          </a:lstStyle>
          <a:p>
            <a:pPr lvl="0"/>
            <a:r>
              <a:rPr lang="en-US" smtClean="0"/>
              <a:t>Edit Master text styles</a:t>
            </a:r>
          </a:p>
        </p:txBody>
      </p:sp>
      <p:sp>
        <p:nvSpPr>
          <p:cNvPr id="18" name="Text Placeholder 12"/>
          <p:cNvSpPr>
            <a:spLocks noGrp="1"/>
          </p:cNvSpPr>
          <p:nvPr>
            <p:ph type="body" sz="quarter" idx="21"/>
          </p:nvPr>
        </p:nvSpPr>
        <p:spPr>
          <a:xfrm>
            <a:off x="8966323" y="2159958"/>
            <a:ext cx="2520000" cy="1638159"/>
          </a:xfrm>
          <a:noFill/>
        </p:spPr>
        <p:txBody>
          <a:bodyPr tIns="90000"/>
          <a:lstStyle>
            <a:lvl1pPr marL="0" indent="0" algn="l">
              <a:buNone/>
              <a:defRPr sz="2000"/>
            </a:lvl1pPr>
          </a:lstStyle>
          <a:p>
            <a:pPr lvl="0"/>
            <a:r>
              <a:rPr lang="en-US" smtClean="0"/>
              <a:t>Edit Master text styles</a:t>
            </a:r>
          </a:p>
        </p:txBody>
      </p:sp>
      <p:sp>
        <p:nvSpPr>
          <p:cNvPr id="19" name="Slide Number Placeholder 4"/>
          <p:cNvSpPr>
            <a:spLocks noGrp="1"/>
          </p:cNvSpPr>
          <p:nvPr>
            <p:ph type="sldNum" sz="quarter" idx="22"/>
          </p:nvPr>
        </p:nvSpPr>
        <p:spPr/>
        <p:txBody>
          <a:bodyPr/>
          <a:lstStyle>
            <a:lvl1pPr>
              <a:defRPr/>
            </a:lvl1pPr>
          </a:lstStyle>
          <a:p>
            <a:pPr>
              <a:defRPr/>
            </a:pPr>
            <a:fld id="{D74F7CAB-ED05-4B58-BF25-0FC59757A2FD}" type="slidenum">
              <a:rPr lang="en-GB"/>
              <a:pPr>
                <a:defRPr/>
              </a:pPr>
              <a:t>‹#›</a:t>
            </a:fld>
            <a:endParaRPr lang="en-GB"/>
          </a:p>
        </p:txBody>
      </p:sp>
    </p:spTree>
    <p:extLst>
      <p:ext uri="{BB962C8B-B14F-4D97-AF65-F5344CB8AC3E}">
        <p14:creationId xmlns:p14="http://schemas.microsoft.com/office/powerpoint/2010/main" val="1096892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pPr lvl="0"/>
            <a:r>
              <a:rPr lang="en-US" noProof="0" smtClean="0"/>
              <a:t>Click icon to add picture</a:t>
            </a:r>
            <a:endParaRPr lang="en-GB" noProof="0"/>
          </a:p>
        </p:txBody>
      </p:sp>
      <p:sp>
        <p:nvSpPr>
          <p:cNvPr id="2" name="Title 1"/>
          <p:cNvSpPr>
            <a:spLocks noGrp="1"/>
          </p:cNvSpPr>
          <p:nvPr>
            <p:ph type="title"/>
          </p:nvPr>
        </p:nvSpPr>
        <p:spPr>
          <a:xfrm>
            <a:off x="838200" y="2646644"/>
            <a:ext cx="10515600" cy="782357"/>
          </a:xfrm>
          <a:solidFill>
            <a:schemeClr val="bg1"/>
          </a:solidFill>
        </p:spPr>
        <p:txBody>
          <a:bodyPr/>
          <a:lstStyle/>
          <a:p>
            <a:r>
              <a:rPr lang="en-US" smtClean="0"/>
              <a:t>Click to edit Master title style</a:t>
            </a:r>
            <a:endParaRPr lang="en-GB"/>
          </a:p>
        </p:txBody>
      </p:sp>
      <p:sp>
        <p:nvSpPr>
          <p:cNvPr id="6" name="Text Placeholder 5"/>
          <p:cNvSpPr>
            <a:spLocks noGrp="1"/>
          </p:cNvSpPr>
          <p:nvPr>
            <p:ph type="body" sz="quarter" idx="14"/>
          </p:nvPr>
        </p:nvSpPr>
        <p:spPr>
          <a:xfrm>
            <a:off x="838200" y="3630614"/>
            <a:ext cx="10515600" cy="2035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Slide Number Placeholder 5"/>
          <p:cNvSpPr>
            <a:spLocks noGrp="1"/>
          </p:cNvSpPr>
          <p:nvPr>
            <p:ph type="sldNum" sz="quarter" idx="15"/>
          </p:nvPr>
        </p:nvSpPr>
        <p:spPr/>
        <p:txBody>
          <a:bodyPr/>
          <a:lstStyle>
            <a:lvl1pPr>
              <a:defRPr/>
            </a:lvl1pPr>
          </a:lstStyle>
          <a:p>
            <a:pPr>
              <a:defRPr/>
            </a:pPr>
            <a:fld id="{AD6B9CED-0E0A-4DF2-A775-F39F75E56835}" type="slidenum">
              <a:rPr lang="en-GB"/>
              <a:pPr>
                <a:defRPr/>
              </a:pPr>
              <a:t>‹#›</a:t>
            </a:fld>
            <a:endParaRPr lang="en-GB" dirty="0"/>
          </a:p>
        </p:txBody>
      </p:sp>
    </p:spTree>
    <p:extLst>
      <p:ext uri="{BB962C8B-B14F-4D97-AF65-F5344CB8AC3E}">
        <p14:creationId xmlns:p14="http://schemas.microsoft.com/office/powerpoint/2010/main" val="42356117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86A6F841-04F4-496C-B2A2-CC7E0FFE1E39}" type="slidenum">
              <a:rPr lang="en-GB"/>
              <a:pPr>
                <a:defRPr/>
              </a:pPr>
              <a:t>‹#›</a:t>
            </a:fld>
            <a:endParaRPr lang="en-GB" dirty="0"/>
          </a:p>
        </p:txBody>
      </p:sp>
    </p:spTree>
    <p:extLst>
      <p:ext uri="{BB962C8B-B14F-4D97-AF65-F5344CB8AC3E}">
        <p14:creationId xmlns:p14="http://schemas.microsoft.com/office/powerpoint/2010/main" val="1106107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flipH="1">
            <a:off x="838200" y="1"/>
            <a:ext cx="0" cy="127635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825625"/>
            <a:ext cx="10905699" cy="3881904"/>
          </a:xfrm>
        </p:spPr>
        <p:txBody>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itle Placeholder 1"/>
          <p:cNvSpPr>
            <a:spLocks noGrp="1"/>
          </p:cNvSpPr>
          <p:nvPr>
            <p:ph type="title"/>
          </p:nvPr>
        </p:nvSpPr>
        <p:spPr>
          <a:xfrm>
            <a:off x="970723" y="482860"/>
            <a:ext cx="10515600" cy="782357"/>
          </a:xfrm>
          <a:prstGeom prst="rect">
            <a:avLst/>
          </a:prstGeom>
        </p:spPr>
        <p:txBody>
          <a:bodyPr rtlCol="0">
            <a:noAutofit/>
          </a:bodyPr>
          <a:lstStyle/>
          <a:p>
            <a:r>
              <a:rPr lang="en-US" smtClean="0"/>
              <a:t>Click to edit Master title style</a:t>
            </a:r>
            <a:endParaRPr lang="en-GB" dirty="0"/>
          </a:p>
        </p:txBody>
      </p:sp>
      <p:sp>
        <p:nvSpPr>
          <p:cNvPr id="5" name="Slide Number Placeholder 5"/>
          <p:cNvSpPr>
            <a:spLocks noGrp="1"/>
          </p:cNvSpPr>
          <p:nvPr>
            <p:ph type="sldNum" sz="quarter" idx="10"/>
          </p:nvPr>
        </p:nvSpPr>
        <p:spPr/>
        <p:txBody>
          <a:bodyPr/>
          <a:lstStyle>
            <a:lvl1pPr defTabSz="914377" eaLnBrk="1" fontAlgn="auto" hangingPunct="1">
              <a:spcBef>
                <a:spcPts val="0"/>
              </a:spcBef>
              <a:spcAft>
                <a:spcPts val="0"/>
              </a:spcAft>
              <a:defRPr>
                <a:solidFill>
                  <a:srgbClr val="4D4D4D">
                    <a:tint val="75000"/>
                  </a:srgbClr>
                </a:solidFill>
                <a:latin typeface="Arial"/>
              </a:defRPr>
            </a:lvl1pPr>
          </a:lstStyle>
          <a:p>
            <a:pPr>
              <a:defRPr/>
            </a:pPr>
            <a:fld id="{FD00561F-AA47-4669-939E-982AFC374AC3}" type="slidenum">
              <a:rPr lang="en-GB"/>
              <a:pPr>
                <a:defRPr/>
              </a:pPr>
              <a:t>‹#›</a:t>
            </a:fld>
            <a:endParaRPr lang="en-GB"/>
          </a:p>
        </p:txBody>
      </p:sp>
    </p:spTree>
    <p:extLst>
      <p:ext uri="{BB962C8B-B14F-4D97-AF65-F5344CB8AC3E}">
        <p14:creationId xmlns:p14="http://schemas.microsoft.com/office/powerpoint/2010/main" val="244246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1077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sp>
        <p:nvSpPr>
          <p:cNvPr id="7" name="Rectangle 6"/>
          <p:cNvSpPr/>
          <p:nvPr userDrawn="1"/>
        </p:nvSpPr>
        <p:spPr>
          <a:xfrm>
            <a:off x="0" y="1077384"/>
            <a:ext cx="12192000" cy="5780616"/>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solidFill>
                <a:schemeClr val="accent4"/>
              </a:solidFill>
            </a:endParaRPr>
          </a:p>
        </p:txBody>
      </p:sp>
      <p:pic>
        <p:nvPicPr>
          <p:cNvPr id="8"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9033" y="258233"/>
            <a:ext cx="1659467" cy="115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38200" y="1979085"/>
            <a:ext cx="0" cy="487891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5740401" y="6618818"/>
            <a:ext cx="709084" cy="241300"/>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sp>
        <p:nvSpPr>
          <p:cNvPr id="6" name="Title 1"/>
          <p:cNvSpPr>
            <a:spLocks noGrp="1"/>
          </p:cNvSpPr>
          <p:nvPr>
            <p:ph type="ctrTitle"/>
          </p:nvPr>
        </p:nvSpPr>
        <p:spPr>
          <a:xfrm>
            <a:off x="1071351" y="1992573"/>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sp>
        <p:nvSpPr>
          <p:cNvPr id="17" name="Subtitle 2"/>
          <p:cNvSpPr>
            <a:spLocks noGrp="1"/>
          </p:cNvSpPr>
          <p:nvPr>
            <p:ph type="subTitle" idx="1"/>
          </p:nvPr>
        </p:nvSpPr>
        <p:spPr>
          <a:xfrm>
            <a:off x="1071351" y="4418049"/>
            <a:ext cx="10065224" cy="897755"/>
          </a:xfrm>
        </p:spPr>
        <p:txBody>
          <a:bodyPr/>
          <a:lstStyle>
            <a:lvl1pPr marL="0" indent="0" algn="l">
              <a:buNone/>
              <a:defRPr sz="2800" i="0">
                <a:solidFill>
                  <a:schemeClr val="accent5"/>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1" y="5557903"/>
            <a:ext cx="5040313" cy="528999"/>
          </a:xfrm>
        </p:spPr>
        <p:txBody>
          <a:bodyPr/>
          <a:lstStyle>
            <a:lvl1pPr marL="0" indent="0" algn="r">
              <a:buFontTx/>
              <a:buNone/>
              <a:defRPr sz="2200" i="1">
                <a:solidFill>
                  <a:schemeClr val="bg1"/>
                </a:solidFill>
              </a:defRPr>
            </a:lvl1pPr>
          </a:lstStyle>
          <a:p>
            <a:pPr lvl="0"/>
            <a:r>
              <a:rPr lang="en-US" smtClean="0"/>
              <a:t>Edit Master text styles</a:t>
            </a:r>
          </a:p>
        </p:txBody>
      </p:sp>
      <p:sp>
        <p:nvSpPr>
          <p:cNvPr id="11" name="Slide Number Placeholder 3"/>
          <p:cNvSpPr>
            <a:spLocks noGrp="1"/>
          </p:cNvSpPr>
          <p:nvPr>
            <p:ph type="sldNum" sz="quarter" idx="14"/>
          </p:nvPr>
        </p:nvSpPr>
        <p:spPr/>
        <p:txBody>
          <a:bodyPr/>
          <a:lstStyle>
            <a:lvl1pPr>
              <a:defRPr/>
            </a:lvl1pPr>
          </a:lstStyle>
          <a:p>
            <a:pPr>
              <a:defRPr/>
            </a:pPr>
            <a:fld id="{59ED9874-65A9-491D-A771-2A0AE85D9814}" type="slidenum">
              <a:rPr lang="en-GB"/>
              <a:pPr>
                <a:defRPr/>
              </a:pPr>
              <a:t>‹#›</a:t>
            </a:fld>
            <a:endParaRPr lang="en-GB"/>
          </a:p>
        </p:txBody>
      </p:sp>
    </p:spTree>
    <p:extLst>
      <p:ext uri="{BB962C8B-B14F-4D97-AF65-F5344CB8AC3E}">
        <p14:creationId xmlns:p14="http://schemas.microsoft.com/office/powerpoint/2010/main" val="2694054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itle 1"/>
          <p:cNvSpPr>
            <a:spLocks noGrp="1"/>
          </p:cNvSpPr>
          <p:nvPr>
            <p:ph type="ctrTitle"/>
          </p:nvPr>
        </p:nvSpPr>
        <p:spPr>
          <a:xfrm>
            <a:off x="200858" y="575758"/>
            <a:ext cx="7513289" cy="941988"/>
          </a:xfrm>
          <a:prstGeom prst="rect">
            <a:avLst/>
          </a:prstGeom>
        </p:spPr>
        <p:txBody>
          <a:bodyPr anchor="ctr">
            <a:normAutofit/>
          </a:bodyPr>
          <a:lstStyle>
            <a:lvl1pPr algn="l">
              <a:defRPr lang="en-US" sz="2800" b="1" kern="1200" dirty="0">
                <a:solidFill>
                  <a:schemeClr val="tx1"/>
                </a:solidFill>
                <a:latin typeface="+mn-lt"/>
                <a:ea typeface="+mn-ea"/>
                <a:cs typeface="+mn-cs"/>
              </a:defRPr>
            </a:lvl1pPr>
          </a:lstStyle>
          <a:p>
            <a:r>
              <a:rPr lang="en-US" smtClean="0"/>
              <a:t>Click to edit Master title style</a:t>
            </a:r>
            <a:endParaRPr lang="en-US" dirty="0"/>
          </a:p>
        </p:txBody>
      </p:sp>
      <p:sp>
        <p:nvSpPr>
          <p:cNvPr id="7" name="Subtitle 2"/>
          <p:cNvSpPr>
            <a:spLocks noGrp="1"/>
          </p:cNvSpPr>
          <p:nvPr>
            <p:ph type="subTitle" idx="1"/>
          </p:nvPr>
        </p:nvSpPr>
        <p:spPr>
          <a:xfrm>
            <a:off x="200856" y="1517744"/>
            <a:ext cx="9834645" cy="4223123"/>
          </a:xfrm>
          <a:prstGeom prst="rect">
            <a:avLst/>
          </a:prstGeom>
        </p:spPr>
        <p:txBody>
          <a:bodyPr>
            <a:normAutofit/>
          </a:bodyPr>
          <a:lstStyle>
            <a:lvl1pPr marL="457189" indent="-457189" algn="l">
              <a:buFont typeface="Arial" panose="020B0604020202020204" pitchFamily="34" charset="0"/>
              <a:buChar char="•"/>
              <a:defRPr lang="en-US" sz="2400" i="0" kern="1200" smtClean="0">
                <a:solidFill>
                  <a:schemeClr val="tx1"/>
                </a:solidFill>
                <a:latin typeface="+mn-lt"/>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6484262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5" name="Groep 1"/>
          <p:cNvGrpSpPr>
            <a:grpSpLocks/>
          </p:cNvGrpSpPr>
          <p:nvPr userDrawn="1"/>
        </p:nvGrpSpPr>
        <p:grpSpPr bwMode="auto">
          <a:xfrm>
            <a:off x="97367" y="120652"/>
            <a:ext cx="5911851" cy="664633"/>
            <a:chOff x="73086" y="120519"/>
            <a:chExt cx="4434519" cy="665480"/>
          </a:xfrm>
        </p:grpSpPr>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66535" y="120519"/>
              <a:ext cx="941070" cy="66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elena maccioni\Dropbox (Ruranet)\ENRD-Team\Admin_and_Practical\ENRD_AGRI_EIP-logos\3logo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86" y="177034"/>
              <a:ext cx="345821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
          <p:cNvSpPr>
            <a:spLocks noChangeArrowheads="1"/>
          </p:cNvSpPr>
          <p:nvPr userDrawn="1"/>
        </p:nvSpPr>
        <p:spPr bwMode="auto">
          <a:xfrm>
            <a:off x="5856817" y="283634"/>
            <a:ext cx="6096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600">
                <a:solidFill>
                  <a:srgbClr val="FFD624"/>
                </a:solidFill>
                <a:latin typeface="Verdana" pitchFamily="34" charset="0"/>
              </a:defRPr>
            </a:lvl1pPr>
            <a:lvl2pPr marL="742950" indent="-285750">
              <a:defRPr sz="7600">
                <a:solidFill>
                  <a:srgbClr val="FFD624"/>
                </a:solidFill>
                <a:latin typeface="Verdana" pitchFamily="34" charset="0"/>
              </a:defRPr>
            </a:lvl2pPr>
            <a:lvl3pPr marL="1143000" indent="-228600">
              <a:defRPr sz="7600">
                <a:solidFill>
                  <a:srgbClr val="FFD624"/>
                </a:solidFill>
                <a:latin typeface="Verdana" pitchFamily="34" charset="0"/>
              </a:defRPr>
            </a:lvl3pPr>
            <a:lvl4pPr marL="1600200" indent="-228600">
              <a:defRPr sz="7600">
                <a:solidFill>
                  <a:srgbClr val="FFD624"/>
                </a:solidFill>
                <a:latin typeface="Verdana" pitchFamily="34" charset="0"/>
              </a:defRPr>
            </a:lvl4pPr>
            <a:lvl5pPr marL="2057400" indent="-228600">
              <a:defRPr sz="7600">
                <a:solidFill>
                  <a:srgbClr val="FFD624"/>
                </a:solidFill>
                <a:latin typeface="Verdana" pitchFamily="34" charset="0"/>
              </a:defRPr>
            </a:lvl5pPr>
            <a:lvl6pPr marL="2514600" indent="-228600" eaLnBrk="0" fontAlgn="base" hangingPunct="0">
              <a:spcBef>
                <a:spcPct val="0"/>
              </a:spcBef>
              <a:spcAft>
                <a:spcPct val="0"/>
              </a:spcAft>
              <a:defRPr sz="7600">
                <a:solidFill>
                  <a:srgbClr val="FFD624"/>
                </a:solidFill>
                <a:latin typeface="Verdana" pitchFamily="34" charset="0"/>
              </a:defRPr>
            </a:lvl6pPr>
            <a:lvl7pPr marL="2971800" indent="-228600" eaLnBrk="0" fontAlgn="base" hangingPunct="0">
              <a:spcBef>
                <a:spcPct val="0"/>
              </a:spcBef>
              <a:spcAft>
                <a:spcPct val="0"/>
              </a:spcAft>
              <a:defRPr sz="7600">
                <a:solidFill>
                  <a:srgbClr val="FFD624"/>
                </a:solidFill>
                <a:latin typeface="Verdana" pitchFamily="34" charset="0"/>
              </a:defRPr>
            </a:lvl7pPr>
            <a:lvl8pPr marL="3429000" indent="-228600" eaLnBrk="0" fontAlgn="base" hangingPunct="0">
              <a:spcBef>
                <a:spcPct val="0"/>
              </a:spcBef>
              <a:spcAft>
                <a:spcPct val="0"/>
              </a:spcAft>
              <a:defRPr sz="7600">
                <a:solidFill>
                  <a:srgbClr val="FFD624"/>
                </a:solidFill>
                <a:latin typeface="Verdana" pitchFamily="34" charset="0"/>
              </a:defRPr>
            </a:lvl8pPr>
            <a:lvl9pPr marL="3886200" indent="-228600" eaLnBrk="0" fontAlgn="base" hangingPunct="0">
              <a:spcBef>
                <a:spcPct val="0"/>
              </a:spcBef>
              <a:spcAft>
                <a:spcPct val="0"/>
              </a:spcAft>
              <a:defRPr sz="7600">
                <a:solidFill>
                  <a:srgbClr val="FFD624"/>
                </a:solidFill>
                <a:latin typeface="Verdana" pitchFamily="34" charset="0"/>
              </a:defRPr>
            </a:lvl9pPr>
          </a:lstStyle>
          <a:p>
            <a:pPr algn="r" defTabSz="914377">
              <a:defRPr/>
            </a:pPr>
            <a:r>
              <a:rPr lang="en-US" altLang="en-US" sz="800" smtClean="0">
                <a:solidFill>
                  <a:srgbClr val="006A71"/>
                </a:solidFill>
                <a:latin typeface="Calibri Light" pitchFamily="34" charset="0"/>
                <a:ea typeface="Cambria" pitchFamily="18" charset="0"/>
                <a:cs typeface="Calibri" pitchFamily="34" charset="0"/>
              </a:rPr>
              <a:t>14</a:t>
            </a:r>
            <a:r>
              <a:rPr lang="en-US" altLang="en-US" sz="800" baseline="30000" smtClean="0">
                <a:solidFill>
                  <a:srgbClr val="006A71"/>
                </a:solidFill>
                <a:latin typeface="Calibri Light" pitchFamily="34" charset="0"/>
                <a:ea typeface="Cambria" pitchFamily="18" charset="0"/>
                <a:cs typeface="Calibri" pitchFamily="34" charset="0"/>
              </a:rPr>
              <a:t>th</a:t>
            </a:r>
            <a:r>
              <a:rPr lang="en-US" altLang="en-US" sz="800" smtClean="0">
                <a:solidFill>
                  <a:srgbClr val="006A71"/>
                </a:solidFill>
                <a:latin typeface="Calibri Light" pitchFamily="34" charset="0"/>
                <a:ea typeface="Cambria" pitchFamily="18" charset="0"/>
                <a:cs typeface="Calibri" pitchFamily="34" charset="0"/>
              </a:rPr>
              <a:t> Meeting of the</a:t>
            </a:r>
            <a:endParaRPr lang="en-GB" altLang="en-US" sz="800" smtClean="0">
              <a:solidFill>
                <a:srgbClr val="0F5494"/>
              </a:solidFill>
              <a:latin typeface="Calibri Light" pitchFamily="34" charset="0"/>
              <a:ea typeface="Cambria" pitchFamily="18" charset="0"/>
              <a:cs typeface="Calibri" pitchFamily="34" charset="0"/>
            </a:endParaRPr>
          </a:p>
          <a:p>
            <a:pPr algn="r" defTabSz="914377">
              <a:defRPr/>
            </a:pPr>
            <a:r>
              <a:rPr lang="en-US" altLang="en-US" sz="800" smtClean="0">
                <a:solidFill>
                  <a:srgbClr val="006A71"/>
                </a:solidFill>
                <a:latin typeface="Calibri Light" pitchFamily="34" charset="0"/>
                <a:ea typeface="Cambria" pitchFamily="18" charset="0"/>
                <a:cs typeface="Calibri" pitchFamily="34" charset="0"/>
              </a:rPr>
              <a:t>Subgroup on Innovation</a:t>
            </a:r>
            <a:endParaRPr lang="en-US" altLang="en-US" sz="800" smtClean="0">
              <a:solidFill>
                <a:srgbClr val="000000"/>
              </a:solidFill>
              <a:latin typeface="Calibri Light" pitchFamily="34" charset="0"/>
            </a:endParaRPr>
          </a:p>
        </p:txBody>
      </p:sp>
      <p:sp>
        <p:nvSpPr>
          <p:cNvPr id="3" name="Title 1"/>
          <p:cNvSpPr>
            <a:spLocks noGrp="1"/>
          </p:cNvSpPr>
          <p:nvPr>
            <p:ph type="ctrTitle"/>
          </p:nvPr>
        </p:nvSpPr>
        <p:spPr>
          <a:xfrm>
            <a:off x="200863" y="575758"/>
            <a:ext cx="7513289" cy="941988"/>
          </a:xfrm>
        </p:spPr>
        <p:txBody>
          <a:bodyPr>
            <a:normAutofit/>
          </a:bodyPr>
          <a:lstStyle>
            <a:lvl1pPr algn="l">
              <a:defRPr lang="en-US" sz="3600" b="1" kern="1200" dirty="0">
                <a:solidFill>
                  <a:srgbClr val="071376"/>
                </a:solidFill>
                <a:latin typeface="+mn-lt"/>
                <a:ea typeface="+mn-ea"/>
                <a:cs typeface="+mn-cs"/>
              </a:defRPr>
            </a:lvl1pPr>
          </a:lstStyle>
          <a:p>
            <a:r>
              <a:rPr lang="en-US" smtClean="0"/>
              <a:t>Click to edit Master title style</a:t>
            </a:r>
            <a:endParaRPr lang="en-US" dirty="0"/>
          </a:p>
        </p:txBody>
      </p:sp>
      <p:sp>
        <p:nvSpPr>
          <p:cNvPr id="4" name="Subtitle 2"/>
          <p:cNvSpPr>
            <a:spLocks noGrp="1"/>
          </p:cNvSpPr>
          <p:nvPr>
            <p:ph type="subTitle" idx="1"/>
          </p:nvPr>
        </p:nvSpPr>
        <p:spPr>
          <a:xfrm>
            <a:off x="638820" y="1364017"/>
            <a:ext cx="9834645" cy="4223123"/>
          </a:xfrm>
        </p:spPr>
        <p:txBody>
          <a:bodyPr>
            <a:normAutofit/>
          </a:bodyPr>
          <a:lstStyle>
            <a:lvl1pPr marL="457189" indent="-457189" algn="l">
              <a:buFont typeface="Arial" panose="020B0604020202020204" pitchFamily="34" charset="0"/>
              <a:buChar char="•"/>
              <a:defRPr lang="en-US" sz="2400" i="0" kern="1200" smtClean="0">
                <a:solidFill>
                  <a:srgbClr val="6F6F68"/>
                </a:solidFill>
                <a:latin typeface="+mn-lt"/>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464104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8"/>
            <a:ext cx="10363200" cy="1470025"/>
          </a:xfrm>
        </p:spPr>
        <p:txBody>
          <a:bodyPr/>
          <a:lstStyle/>
          <a:p>
            <a:r>
              <a:rPr lang="en-US" smtClean="0"/>
              <a:t>Click to edit Master title style</a:t>
            </a:r>
            <a:endParaRPr lang="nl-BE"/>
          </a:p>
        </p:txBody>
      </p:sp>
      <p:sp>
        <p:nvSpPr>
          <p:cNvPr id="3" name="Ondertitel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456339" indent="0" algn="ctr">
              <a:buNone/>
              <a:defRPr>
                <a:solidFill>
                  <a:schemeClr val="tx1">
                    <a:tint val="75000"/>
                  </a:schemeClr>
                </a:solidFill>
              </a:defRPr>
            </a:lvl2pPr>
            <a:lvl3pPr marL="912683" indent="0" algn="ctr">
              <a:buNone/>
              <a:defRPr>
                <a:solidFill>
                  <a:schemeClr val="tx1">
                    <a:tint val="75000"/>
                  </a:schemeClr>
                </a:solidFill>
              </a:defRPr>
            </a:lvl3pPr>
            <a:lvl4pPr marL="1369023" indent="0" algn="ctr">
              <a:buNone/>
              <a:defRPr>
                <a:solidFill>
                  <a:schemeClr val="tx1">
                    <a:tint val="75000"/>
                  </a:schemeClr>
                </a:solidFill>
              </a:defRPr>
            </a:lvl4pPr>
            <a:lvl5pPr marL="1825365" indent="0" algn="ctr">
              <a:buNone/>
              <a:defRPr>
                <a:solidFill>
                  <a:schemeClr val="tx1">
                    <a:tint val="75000"/>
                  </a:schemeClr>
                </a:solidFill>
              </a:defRPr>
            </a:lvl5pPr>
            <a:lvl6pPr marL="2281706" indent="0" algn="ctr">
              <a:buNone/>
              <a:defRPr>
                <a:solidFill>
                  <a:schemeClr val="tx1">
                    <a:tint val="75000"/>
                  </a:schemeClr>
                </a:solidFill>
              </a:defRPr>
            </a:lvl6pPr>
            <a:lvl7pPr marL="2738049" indent="0" algn="ctr">
              <a:buNone/>
              <a:defRPr>
                <a:solidFill>
                  <a:schemeClr val="tx1">
                    <a:tint val="75000"/>
                  </a:schemeClr>
                </a:solidFill>
              </a:defRPr>
            </a:lvl7pPr>
            <a:lvl8pPr marL="3194391" indent="0" algn="ctr">
              <a:buNone/>
              <a:defRPr>
                <a:solidFill>
                  <a:schemeClr val="tx1">
                    <a:tint val="75000"/>
                  </a:schemeClr>
                </a:solidFill>
              </a:defRPr>
            </a:lvl8pPr>
            <a:lvl9pPr marL="3650731" indent="0" algn="ctr">
              <a:buNone/>
              <a:defRPr>
                <a:solidFill>
                  <a:schemeClr val="tx1">
                    <a:tint val="75000"/>
                  </a:schemeClr>
                </a:solidFill>
              </a:defRPr>
            </a:lvl9pPr>
          </a:lstStyle>
          <a:p>
            <a:r>
              <a:rPr lang="en-US" smtClean="0"/>
              <a:t>Click to edit Master subtitle style</a:t>
            </a:r>
            <a:endParaRPr lang="nl-BE"/>
          </a:p>
        </p:txBody>
      </p:sp>
      <p:sp>
        <p:nvSpPr>
          <p:cNvPr id="4" name="Tijdelijke aanduiding voor datum 3"/>
          <p:cNvSpPr>
            <a:spLocks noGrp="1"/>
          </p:cNvSpPr>
          <p:nvPr>
            <p:ph type="dt" sz="half" idx="10"/>
          </p:nvPr>
        </p:nvSpPr>
        <p:spPr>
          <a:xfrm>
            <a:off x="609600" y="6453717"/>
            <a:ext cx="2844800" cy="364067"/>
          </a:xfrm>
        </p:spPr>
        <p:txBody>
          <a:bodyPr/>
          <a:lstStyle>
            <a:lvl1pPr algn="ctr" defTabSz="1219170" fontAlgn="base">
              <a:spcBef>
                <a:spcPct val="0"/>
              </a:spcBef>
              <a:spcAft>
                <a:spcPct val="0"/>
              </a:spcAft>
              <a:defRPr sz="1467">
                <a:solidFill>
                  <a:srgbClr val="3C3118"/>
                </a:solidFill>
                <a:latin typeface="Tahoma" panose="020B0604030504040204" pitchFamily="34" charset="0"/>
                <a:ea typeface="Tahoma" panose="020B0604030504040204" pitchFamily="34" charset="0"/>
                <a:cs typeface="Tahoma" panose="020B0604030504040204" pitchFamily="34" charset="0"/>
              </a:defRPr>
            </a:lvl1pPr>
          </a:lstStyle>
          <a:p>
            <a:pPr>
              <a:defRPr/>
            </a:pPr>
            <a:fld id="{2722A1B2-0D5E-4981-91EE-1A1C9D0230EF}" type="datetimeFigureOut">
              <a:rPr lang="nl-BE"/>
              <a:pPr>
                <a:defRPr/>
              </a:pPr>
              <a:t>6/05/2021</a:t>
            </a:fld>
            <a:endParaRPr lang="nl-BE"/>
          </a:p>
        </p:txBody>
      </p:sp>
      <p:sp>
        <p:nvSpPr>
          <p:cNvPr id="5" name="Tijdelijke aanduiding voor voettekst 4"/>
          <p:cNvSpPr>
            <a:spLocks noGrp="1"/>
          </p:cNvSpPr>
          <p:nvPr>
            <p:ph type="ftr" sz="quarter" idx="11"/>
          </p:nvPr>
        </p:nvSpPr>
        <p:spPr>
          <a:xfrm>
            <a:off x="4165600" y="6453717"/>
            <a:ext cx="3860800" cy="364067"/>
          </a:xfrm>
        </p:spPr>
        <p:txBody>
          <a:bodyPr/>
          <a:lstStyle>
            <a:lvl1pPr defTabSz="1219170" fontAlgn="base">
              <a:spcBef>
                <a:spcPct val="0"/>
              </a:spcBef>
              <a:spcAft>
                <a:spcPct val="0"/>
              </a:spcAft>
              <a:defRPr sz="1467">
                <a:solidFill>
                  <a:srgbClr val="3C3118"/>
                </a:solidFill>
                <a:latin typeface="Tahoma" panose="020B0604030504040204" pitchFamily="34" charset="0"/>
                <a:ea typeface="Tahoma" panose="020B0604030504040204" pitchFamily="34" charset="0"/>
                <a:cs typeface="Tahoma" panose="020B0604030504040204" pitchFamily="34" charset="0"/>
              </a:defRPr>
            </a:lvl1pPr>
          </a:lstStyle>
          <a:p>
            <a:pPr>
              <a:defRPr/>
            </a:pPr>
            <a:endParaRPr lang="nl-BE"/>
          </a:p>
        </p:txBody>
      </p:sp>
      <p:sp>
        <p:nvSpPr>
          <p:cNvPr id="6" name="Tijdelijke aanduiding voor dianummer 5"/>
          <p:cNvSpPr>
            <a:spLocks noGrp="1"/>
          </p:cNvSpPr>
          <p:nvPr>
            <p:ph type="sldNum" sz="quarter" idx="12"/>
          </p:nvPr>
        </p:nvSpPr>
        <p:spPr>
          <a:xfrm>
            <a:off x="8737600" y="6453717"/>
            <a:ext cx="2844800" cy="364067"/>
          </a:xfrm>
        </p:spPr>
        <p:txBody>
          <a:bodyPr/>
          <a:lstStyle>
            <a:lvl1pPr defTabSz="1219170">
              <a:defRPr>
                <a:solidFill>
                  <a:srgbClr val="3C3118"/>
                </a:solidFill>
                <a:latin typeface="Tahoma" panose="020B0604030504040204" pitchFamily="34" charset="0"/>
                <a:cs typeface="Tahoma" panose="020B0604030504040204" pitchFamily="34" charset="0"/>
              </a:defRPr>
            </a:lvl1pPr>
          </a:lstStyle>
          <a:p>
            <a:pPr>
              <a:defRPr/>
            </a:pPr>
            <a:fld id="{7568CDE1-3B70-43FB-AA85-A7066E3D75A4}" type="slidenum">
              <a:rPr lang="nl-BE" altLang="en-US"/>
              <a:pPr>
                <a:defRPr/>
              </a:pPr>
              <a:t>‹#›</a:t>
            </a:fld>
            <a:endParaRPr lang="nl-BE" altLang="en-US"/>
          </a:p>
        </p:txBody>
      </p:sp>
    </p:spTree>
    <p:extLst>
      <p:ext uri="{BB962C8B-B14F-4D97-AF65-F5344CB8AC3E}">
        <p14:creationId xmlns:p14="http://schemas.microsoft.com/office/powerpoint/2010/main" val="2423769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39D0449-7A5B-462E-9707-31FA22EB9A25}" type="datetimeFigureOut">
              <a:rPr lang="en-GB"/>
              <a:pPr>
                <a:defRPr/>
              </a:pPr>
              <a:t>06/05/2021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02603B9-C9BF-4AB4-9B53-D0A9E43BCF6B}" type="slidenum">
              <a:rPr lang="en-GB"/>
              <a:pPr>
                <a:defRPr/>
              </a:pPr>
              <a:t>‹#›</a:t>
            </a:fld>
            <a:endParaRPr lang="en-GB"/>
          </a:p>
        </p:txBody>
      </p:sp>
    </p:spTree>
    <p:extLst>
      <p:ext uri="{BB962C8B-B14F-4D97-AF65-F5344CB8AC3E}">
        <p14:creationId xmlns:p14="http://schemas.microsoft.com/office/powerpoint/2010/main" val="37282477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795E807-5A0F-43DD-A701-0F13758D8316}" type="datetimeFigureOut">
              <a:rPr lang="en-GB"/>
              <a:pPr>
                <a:defRPr/>
              </a:pPr>
              <a:t>06/05/2021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A4B9A66-5035-4420-B9A1-B34F389048B2}" type="slidenum">
              <a:rPr lang="en-GB"/>
              <a:pPr>
                <a:defRPr/>
              </a:pPr>
              <a:t>‹#›</a:t>
            </a:fld>
            <a:endParaRPr lang="en-GB"/>
          </a:p>
        </p:txBody>
      </p:sp>
    </p:spTree>
    <p:extLst>
      <p:ext uri="{BB962C8B-B14F-4D97-AF65-F5344CB8AC3E}">
        <p14:creationId xmlns:p14="http://schemas.microsoft.com/office/powerpoint/2010/main" val="14471458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94"/>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668"/>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DB3234E7-9183-4844-BDF9-3A07CEE7DB38}" type="datetimeFigureOut">
              <a:rPr lang="en-GB"/>
              <a:pPr>
                <a:defRPr/>
              </a:pPr>
              <a:t>06/05/2021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24BA36D-FFBA-42A6-8696-8A350FE172A7}" type="slidenum">
              <a:rPr lang="en-GB"/>
              <a:pPr>
                <a:defRPr/>
              </a:pPr>
              <a:t>‹#›</a:t>
            </a:fld>
            <a:endParaRPr lang="en-GB"/>
          </a:p>
        </p:txBody>
      </p:sp>
    </p:spTree>
    <p:extLst>
      <p:ext uri="{BB962C8B-B14F-4D97-AF65-F5344CB8AC3E}">
        <p14:creationId xmlns:p14="http://schemas.microsoft.com/office/powerpoint/2010/main" val="27955431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2ED8D06-B855-4CF9-A8CC-DA618A7E9AEE}" type="datetimeFigureOut">
              <a:rPr lang="en-GB"/>
              <a:pPr>
                <a:defRPr/>
              </a:pPr>
              <a:t>06/05/2021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A466BF5-CBDD-4B54-97A0-B66F325C6B35}" type="slidenum">
              <a:rPr lang="en-GB"/>
              <a:pPr>
                <a:defRPr/>
              </a:pPr>
              <a:t>‹#›</a:t>
            </a:fld>
            <a:endParaRPr lang="en-GB"/>
          </a:p>
        </p:txBody>
      </p:sp>
    </p:spTree>
    <p:extLst>
      <p:ext uri="{BB962C8B-B14F-4D97-AF65-F5344CB8AC3E}">
        <p14:creationId xmlns:p14="http://schemas.microsoft.com/office/powerpoint/2010/main" val="32355021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A1157454-35C0-4203-A71B-D0303A0DEF39}" type="datetimeFigureOut">
              <a:rPr lang="en-GB"/>
              <a:pPr>
                <a:defRPr/>
              </a:pPr>
              <a:t>06/05/2021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0F158F6-2840-4EDC-ADF5-E65219EF1438}" type="slidenum">
              <a:rPr lang="en-GB"/>
              <a:pPr>
                <a:defRPr/>
              </a:pPr>
              <a:t>‹#›</a:t>
            </a:fld>
            <a:endParaRPr lang="en-GB"/>
          </a:p>
        </p:txBody>
      </p:sp>
    </p:spTree>
    <p:extLst>
      <p:ext uri="{BB962C8B-B14F-4D97-AF65-F5344CB8AC3E}">
        <p14:creationId xmlns:p14="http://schemas.microsoft.com/office/powerpoint/2010/main" val="178838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021F0D8-5BBF-4634-8329-F0FBCF6E9D3E}" type="datetimeFigureOut">
              <a:rPr lang="en-GB"/>
              <a:pPr>
                <a:defRPr/>
              </a:pPr>
              <a:t>06/05/2021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ED66C64-2E4C-4494-8CB8-2A06CD809D5C}" type="slidenum">
              <a:rPr lang="en-GB"/>
              <a:pPr>
                <a:defRPr/>
              </a:pPr>
              <a:t>‹#›</a:t>
            </a:fld>
            <a:endParaRPr lang="en-GB"/>
          </a:p>
        </p:txBody>
      </p:sp>
    </p:spTree>
    <p:extLst>
      <p:ext uri="{BB962C8B-B14F-4D97-AF65-F5344CB8AC3E}">
        <p14:creationId xmlns:p14="http://schemas.microsoft.com/office/powerpoint/2010/main" val="1424107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C492D6-8689-4088-B364-0D45AE386EB1}" type="datetimeFigureOut">
              <a:rPr lang="en-GB"/>
              <a:pPr>
                <a:defRPr/>
              </a:pPr>
              <a:t>06/05/2021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92F55207-D1BB-4842-9948-E68301237C5F}" type="slidenum">
              <a:rPr lang="en-GB"/>
              <a:pPr>
                <a:defRPr/>
              </a:pPr>
              <a:t>‹#›</a:t>
            </a:fld>
            <a:endParaRPr lang="en-GB"/>
          </a:p>
        </p:txBody>
      </p:sp>
    </p:spTree>
    <p:extLst>
      <p:ext uri="{BB962C8B-B14F-4D97-AF65-F5344CB8AC3E}">
        <p14:creationId xmlns:p14="http://schemas.microsoft.com/office/powerpoint/2010/main" val="26203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57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21A5C853-9485-40EC-A7D8-28293A2568D3}" type="datetimeFigureOut">
              <a:rPr lang="en-GB"/>
              <a:pPr>
                <a:defRPr/>
              </a:pPr>
              <a:t>06/05/2021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03D2A61-8475-4BBF-A982-3E39FB0E3F8B}" type="slidenum">
              <a:rPr lang="en-GB"/>
              <a:pPr>
                <a:defRPr/>
              </a:pPr>
              <a:t>‹#›</a:t>
            </a:fld>
            <a:endParaRPr lang="en-GB"/>
          </a:p>
        </p:txBody>
      </p:sp>
    </p:spTree>
    <p:extLst>
      <p:ext uri="{BB962C8B-B14F-4D97-AF65-F5344CB8AC3E}">
        <p14:creationId xmlns:p14="http://schemas.microsoft.com/office/powerpoint/2010/main" val="44072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57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630F5106-41C6-4280-81DB-4C5330F4DBC4}" type="datetimeFigureOut">
              <a:rPr lang="en-GB"/>
              <a:pPr>
                <a:defRPr/>
              </a:pPr>
              <a:t>06/05/2021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48B2FCD-8B2E-47FF-A320-8170A9067A20}" type="slidenum">
              <a:rPr lang="en-GB"/>
              <a:pPr>
                <a:defRPr/>
              </a:pPr>
              <a:t>‹#›</a:t>
            </a:fld>
            <a:endParaRPr lang="en-GB"/>
          </a:p>
        </p:txBody>
      </p:sp>
    </p:spTree>
    <p:extLst>
      <p:ext uri="{BB962C8B-B14F-4D97-AF65-F5344CB8AC3E}">
        <p14:creationId xmlns:p14="http://schemas.microsoft.com/office/powerpoint/2010/main" val="2706375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217EFD0-367D-461E-A0EB-8B4EA710FCA8}" type="datetimeFigureOut">
              <a:rPr lang="en-GB"/>
              <a:pPr>
                <a:defRPr/>
              </a:pPr>
              <a:t>06/05/2021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8B62243-774D-4BFE-A66B-6D7734522FA0}" type="slidenum">
              <a:rPr lang="en-GB"/>
              <a:pPr>
                <a:defRPr/>
              </a:pPr>
              <a:t>‹#›</a:t>
            </a:fld>
            <a:endParaRPr lang="en-GB"/>
          </a:p>
        </p:txBody>
      </p:sp>
    </p:spTree>
    <p:extLst>
      <p:ext uri="{BB962C8B-B14F-4D97-AF65-F5344CB8AC3E}">
        <p14:creationId xmlns:p14="http://schemas.microsoft.com/office/powerpoint/2010/main" val="22003209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B0D1F5E-BA13-453C-AACE-3DFCCA03EFAF}" type="datetimeFigureOut">
              <a:rPr lang="en-GB"/>
              <a:pPr>
                <a:defRPr/>
              </a:pPr>
              <a:t>06/05/2021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83D498A-4E76-457C-A642-3317ADB64BC6}" type="slidenum">
              <a:rPr lang="en-GB"/>
              <a:pPr>
                <a:defRPr/>
              </a:pPr>
              <a:t>‹#›</a:t>
            </a:fld>
            <a:endParaRPr lang="en-GB"/>
          </a:p>
        </p:txBody>
      </p:sp>
    </p:spTree>
    <p:extLst>
      <p:ext uri="{BB962C8B-B14F-4D97-AF65-F5344CB8AC3E}">
        <p14:creationId xmlns:p14="http://schemas.microsoft.com/office/powerpoint/2010/main" val="652979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URAKNOS Title Slide">
    <p:spTree>
      <p:nvGrpSpPr>
        <p:cNvPr id="1" name=""/>
        <p:cNvGrpSpPr/>
        <p:nvPr/>
      </p:nvGrpSpPr>
      <p:grpSpPr>
        <a:xfrm>
          <a:off x="0" y="0"/>
          <a:ext cx="0" cy="0"/>
          <a:chOff x="0" y="0"/>
          <a:chExt cx="0" cy="0"/>
        </a:xfrm>
      </p:grpSpPr>
      <p:pic>
        <p:nvPicPr>
          <p:cNvPr id="5" name="Google Shape;109;p1"/>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7118" y="452967"/>
            <a:ext cx="10917767" cy="231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12;p1"/>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06152" y="6083300"/>
            <a:ext cx="908049"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11;p1">
            <a:extLst>
              <a:ext uri="{FF2B5EF4-FFF2-40B4-BE49-F238E27FC236}">
                <a16:creationId xmlns:a16="http://schemas.microsoft.com/office/drawing/2014/main" id="{3A4B1DDF-1259-4DBE-B0FD-E8C3B069AF1B}"/>
              </a:ext>
            </a:extLst>
          </p:cNvPr>
          <p:cNvSpPr txBox="1"/>
          <p:nvPr userDrawn="1"/>
        </p:nvSpPr>
        <p:spPr>
          <a:xfrm>
            <a:off x="5516034" y="6144684"/>
            <a:ext cx="5590117" cy="492402"/>
          </a:xfrm>
          <a:prstGeom prst="rect">
            <a:avLst/>
          </a:prstGeom>
          <a:noFill/>
          <a:ln>
            <a:noFill/>
          </a:ln>
        </p:spPr>
        <p:txBody>
          <a:bodyPr spcFirstLastPara="1" lIns="91425" tIns="45700" rIns="91425" bIns="45700">
            <a:spAutoFit/>
          </a:bodyPr>
          <a:lstStyle/>
          <a:p>
            <a:pPr algn="r">
              <a:spcBef>
                <a:spcPts val="0"/>
              </a:spcBef>
              <a:spcAft>
                <a:spcPts val="0"/>
              </a:spcAft>
              <a:defRPr/>
            </a:pP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EURAKNOS has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received</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funding</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from the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European</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Union’s</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Horizon 2020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research</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and innovation programme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under</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grant</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agreement No 817863.</a:t>
            </a:r>
            <a:endParaRPr sz="1300" dirty="0">
              <a:solidFill>
                <a:schemeClr val="dk1"/>
              </a:solidFill>
              <a:latin typeface="Calibri" panose="020F0502020204030204" pitchFamily="34" charset="0"/>
              <a:ea typeface="Twentieth Century"/>
              <a:cs typeface="Calibri" panose="020F0502020204030204" pitchFamily="34" charset="0"/>
              <a:sym typeface="Twentieth Century"/>
            </a:endParaRPr>
          </a:p>
        </p:txBody>
      </p:sp>
      <p:cxnSp>
        <p:nvCxnSpPr>
          <p:cNvPr id="8" name="Straight Connector 7">
            <a:extLst>
              <a:ext uri="{FF2B5EF4-FFF2-40B4-BE49-F238E27FC236}">
                <a16:creationId xmlns:a16="http://schemas.microsoft.com/office/drawing/2014/main" id="{C23F6421-F3AA-4E96-A5F3-585E333FC1E5}"/>
              </a:ext>
            </a:extLst>
          </p:cNvPr>
          <p:cNvCxnSpPr/>
          <p:nvPr userDrawn="1"/>
        </p:nvCxnSpPr>
        <p:spPr>
          <a:xfrm>
            <a:off x="558800" y="2859617"/>
            <a:ext cx="11074400" cy="0"/>
          </a:xfrm>
          <a:prstGeom prst="line">
            <a:avLst/>
          </a:prstGeom>
          <a:ln w="28575">
            <a:solidFill>
              <a:srgbClr val="1E59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307D1D-6587-45E9-B107-C86BDD83A04C}"/>
              </a:ext>
            </a:extLst>
          </p:cNvPr>
          <p:cNvCxnSpPr/>
          <p:nvPr userDrawn="1"/>
        </p:nvCxnSpPr>
        <p:spPr>
          <a:xfrm flipV="1">
            <a:off x="3155951" y="5094818"/>
            <a:ext cx="0" cy="539749"/>
          </a:xfrm>
          <a:prstGeom prst="line">
            <a:avLst/>
          </a:prstGeom>
          <a:ln w="28575">
            <a:solidFill>
              <a:srgbClr val="6CC07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9840A12-89B7-4783-8E53-0C61C881C9DC}"/>
              </a:ext>
            </a:extLst>
          </p:cNvPr>
          <p:cNvCxnSpPr/>
          <p:nvPr userDrawn="1"/>
        </p:nvCxnSpPr>
        <p:spPr>
          <a:xfrm>
            <a:off x="12700" y="5956300"/>
            <a:ext cx="12166600" cy="0"/>
          </a:xfrm>
          <a:prstGeom prst="line">
            <a:avLst/>
          </a:prstGeom>
          <a:ln w="28575">
            <a:solidFill>
              <a:srgbClr val="1E59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1F9E8DA-5FCF-4BDE-AB93-48CF6F3BFD91}"/>
              </a:ext>
            </a:extLst>
          </p:cNvPr>
          <p:cNvSpPr>
            <a:spLocks noGrp="1"/>
          </p:cNvSpPr>
          <p:nvPr>
            <p:ph type="ctrTitle"/>
          </p:nvPr>
        </p:nvSpPr>
        <p:spPr>
          <a:xfrm>
            <a:off x="1524000" y="3402109"/>
            <a:ext cx="9144000" cy="954067"/>
          </a:xfrm>
        </p:spPr>
        <p:txBody>
          <a:bodyPr anchor="b"/>
          <a:lstStyle>
            <a:lvl1pPr algn="ctr">
              <a:defRPr sz="6000" b="0" i="0">
                <a:solidFill>
                  <a:srgbClr val="6CC07C"/>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8A65CF2-598E-4215-A4AA-48AAE287C205}"/>
              </a:ext>
            </a:extLst>
          </p:cNvPr>
          <p:cNvSpPr>
            <a:spLocks noGrp="1"/>
          </p:cNvSpPr>
          <p:nvPr>
            <p:ph type="subTitle" idx="1"/>
          </p:nvPr>
        </p:nvSpPr>
        <p:spPr>
          <a:xfrm>
            <a:off x="372141" y="4925361"/>
            <a:ext cx="2700664" cy="954067"/>
          </a:xfrm>
        </p:spPr>
        <p:txBody>
          <a:bodyPr anchor="ctr"/>
          <a:lstStyle>
            <a:lvl1pPr marL="0" indent="0" algn="r">
              <a:buNone/>
              <a:defRPr sz="2400" b="1">
                <a:solidFill>
                  <a:schemeClr val="tx1">
                    <a:lumMod val="65000"/>
                    <a:lumOff val="35000"/>
                  </a:schemeClr>
                </a:solidFill>
                <a:latin typeface="+mn-lt"/>
                <a:cs typeface="Calibri Light" panose="020F0302020204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23" name="Text Placeholder 22">
            <a:extLst>
              <a:ext uri="{FF2B5EF4-FFF2-40B4-BE49-F238E27FC236}">
                <a16:creationId xmlns:a16="http://schemas.microsoft.com/office/drawing/2014/main" id="{7BAAE7A1-05B0-40E0-B070-CDB5009F7A32}"/>
              </a:ext>
            </a:extLst>
          </p:cNvPr>
          <p:cNvSpPr>
            <a:spLocks noGrp="1"/>
          </p:cNvSpPr>
          <p:nvPr>
            <p:ph type="body" sz="quarter" idx="10"/>
          </p:nvPr>
        </p:nvSpPr>
        <p:spPr>
          <a:xfrm>
            <a:off x="3238773" y="4925351"/>
            <a:ext cx="4990827" cy="954067"/>
          </a:xfrm>
        </p:spPr>
        <p:txBody>
          <a:bodyPr anchor="ctr"/>
          <a:lstStyle>
            <a:lvl1pPr marL="0" indent="0">
              <a:buNone/>
              <a:defRPr sz="2400">
                <a:solidFill>
                  <a:schemeClr val="bg1">
                    <a:lumMod val="50000"/>
                  </a:schemeClr>
                </a:solidFill>
                <a:latin typeface="+mj-lt"/>
              </a:defRPr>
            </a:lvl1pPr>
          </a:lstStyle>
          <a:p>
            <a:pPr lvl="0"/>
            <a:r>
              <a:rPr lang="en-US" smtClean="0"/>
              <a:t>Edit Master text styles</a:t>
            </a:r>
          </a:p>
        </p:txBody>
      </p:sp>
    </p:spTree>
    <p:extLst>
      <p:ext uri="{BB962C8B-B14F-4D97-AF65-F5344CB8AC3E}">
        <p14:creationId xmlns:p14="http://schemas.microsoft.com/office/powerpoint/2010/main" val="3481516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URAKNOS Slide Style 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79B10A2-CB61-4DBD-BD08-B659272BE8C9}"/>
              </a:ext>
            </a:extLst>
          </p:cNvPr>
          <p:cNvCxnSpPr>
            <a:cxnSpLocks/>
          </p:cNvCxnSpPr>
          <p:nvPr userDrawn="1"/>
        </p:nvCxnSpPr>
        <p:spPr>
          <a:xfrm flipH="1" flipV="1">
            <a:off x="804333" y="353484"/>
            <a:ext cx="0" cy="973667"/>
          </a:xfrm>
          <a:prstGeom prst="line">
            <a:avLst/>
          </a:prstGeom>
          <a:ln w="28575">
            <a:solidFill>
              <a:srgbClr val="1E5953"/>
            </a:solidFill>
          </a:ln>
        </p:spPr>
        <p:style>
          <a:lnRef idx="1">
            <a:schemeClr val="accent1"/>
          </a:lnRef>
          <a:fillRef idx="0">
            <a:schemeClr val="accent1"/>
          </a:fillRef>
          <a:effectRef idx="0">
            <a:schemeClr val="accent1"/>
          </a:effectRef>
          <a:fontRef idx="minor">
            <a:schemeClr val="tx1"/>
          </a:fontRef>
        </p:style>
      </p:cxnSp>
      <p:pic>
        <p:nvPicPr>
          <p:cNvPr id="5" name="Espace réservé du contenu 3"/>
          <p:cNvPicPr>
            <a:picLocks noChangeAspect="1"/>
          </p:cNvPicPr>
          <p:nvPr userDrawn="1"/>
        </p:nvPicPr>
        <p:blipFill>
          <a:blip r:embed="rId2">
            <a:extLst>
              <a:ext uri="{28A0092B-C50C-407E-A947-70E740481C1C}">
                <a14:useLocalDpi xmlns:a14="http://schemas.microsoft.com/office/drawing/2010/main" val="0"/>
              </a:ext>
            </a:extLst>
          </a:blip>
          <a:srcRect l="11159" t="29749" r="8704" b="24191"/>
          <a:stretch>
            <a:fillRect/>
          </a:stretch>
        </p:blipFill>
        <p:spPr bwMode="auto">
          <a:xfrm>
            <a:off x="10767485" y="6038851"/>
            <a:ext cx="1424516" cy="8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0D9CAC-3253-4256-B92C-2A71C4762CAD}"/>
              </a:ext>
            </a:extLst>
          </p:cNvPr>
          <p:cNvSpPr>
            <a:spLocks noGrp="1"/>
          </p:cNvSpPr>
          <p:nvPr>
            <p:ph type="title"/>
          </p:nvPr>
        </p:nvSpPr>
        <p:spPr>
          <a:xfrm>
            <a:off x="838200" y="365127"/>
            <a:ext cx="10515600" cy="942679"/>
          </a:xfrm>
        </p:spPr>
        <p:txBody>
          <a:bodyPr/>
          <a:lstStyle>
            <a:lvl1pPr>
              <a:defRPr>
                <a:solidFill>
                  <a:srgbClr val="6CC07C"/>
                </a:solidFill>
              </a:defRPr>
            </a:lvl1pPr>
          </a:lstStyle>
          <a:p>
            <a:r>
              <a:rPr lang="en-US" dirty="0"/>
              <a:t>Click to edit Master title style</a:t>
            </a:r>
            <a:endParaRPr lang="en-GB" dirty="0"/>
          </a:p>
        </p:txBody>
      </p:sp>
      <p:sp>
        <p:nvSpPr>
          <p:cNvPr id="9" name="Text Placeholder 8">
            <a:extLst>
              <a:ext uri="{FF2B5EF4-FFF2-40B4-BE49-F238E27FC236}">
                <a16:creationId xmlns:a16="http://schemas.microsoft.com/office/drawing/2014/main" id="{3861D24C-37FD-4947-A435-B943C247442C}"/>
              </a:ext>
            </a:extLst>
          </p:cNvPr>
          <p:cNvSpPr>
            <a:spLocks noGrp="1"/>
          </p:cNvSpPr>
          <p:nvPr>
            <p:ph type="body" sz="quarter" idx="13"/>
          </p:nvPr>
        </p:nvSpPr>
        <p:spPr>
          <a:xfrm>
            <a:off x="838200" y="1520457"/>
            <a:ext cx="10515600" cy="5103628"/>
          </a:xfrm>
        </p:spPr>
        <p:txBody>
          <a:bodyPr/>
          <a:lstStyle>
            <a:lvl1pPr>
              <a:defRPr>
                <a:solidFill>
                  <a:srgbClr val="1E5953"/>
                </a:solidFill>
              </a:defRPr>
            </a:lvl1pPr>
            <a:lvl2pPr>
              <a:defRPr>
                <a:solidFill>
                  <a:schemeClr val="tx1">
                    <a:lumMod val="65000"/>
                    <a:lumOff val="35000"/>
                  </a:schemeClr>
                </a:solidFill>
              </a:defRPr>
            </a:lvl2pPr>
            <a:lvl3pPr>
              <a:defRPr>
                <a:solidFill>
                  <a:schemeClr val="bg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32505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URAKNOS Slide Sty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1B433-7E01-4B9E-A682-0ED86949A41D}"/>
              </a:ext>
            </a:extLst>
          </p:cNvPr>
          <p:cNvSpPr/>
          <p:nvPr userDrawn="1"/>
        </p:nvSpPr>
        <p:spPr>
          <a:xfrm>
            <a:off x="1" y="0"/>
            <a:ext cx="4965700" cy="6858000"/>
          </a:xfrm>
          <a:prstGeom prst="rect">
            <a:avLst/>
          </a:prstGeom>
          <a:solidFill>
            <a:srgbClr val="92D050"/>
          </a:solidFill>
          <a:ln>
            <a:solidFill>
              <a:srgbClr val="6CC0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dirty="0"/>
          </a:p>
        </p:txBody>
      </p:sp>
      <p:cxnSp>
        <p:nvCxnSpPr>
          <p:cNvPr id="6" name="Straight Connector 5">
            <a:extLst>
              <a:ext uri="{FF2B5EF4-FFF2-40B4-BE49-F238E27FC236}">
                <a16:creationId xmlns:a16="http://schemas.microsoft.com/office/drawing/2014/main" id="{360887DA-9529-4553-9B01-F085B9DCB26A}"/>
              </a:ext>
            </a:extLst>
          </p:cNvPr>
          <p:cNvCxnSpPr/>
          <p:nvPr userDrawn="1"/>
        </p:nvCxnSpPr>
        <p:spPr>
          <a:xfrm>
            <a:off x="237067" y="3587751"/>
            <a:ext cx="417618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Espace réservé du contenu 3"/>
          <p:cNvPicPr>
            <a:picLocks noChangeAspect="1"/>
          </p:cNvPicPr>
          <p:nvPr userDrawn="1"/>
        </p:nvPicPr>
        <p:blipFill>
          <a:blip r:embed="rId2">
            <a:extLst>
              <a:ext uri="{28A0092B-C50C-407E-A947-70E740481C1C}">
                <a14:useLocalDpi xmlns:a14="http://schemas.microsoft.com/office/drawing/2010/main" val="0"/>
              </a:ext>
            </a:extLst>
          </a:blip>
          <a:srcRect l="11159" t="29749" r="8704" b="24191"/>
          <a:stretch>
            <a:fillRect/>
          </a:stretch>
        </p:blipFill>
        <p:spPr bwMode="auto">
          <a:xfrm>
            <a:off x="10767485" y="6038851"/>
            <a:ext cx="1424516" cy="8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2258A995-A792-4B84-91F1-8F27C5A7A8D3}"/>
              </a:ext>
            </a:extLst>
          </p:cNvPr>
          <p:cNvSpPr>
            <a:spLocks noGrp="1"/>
          </p:cNvSpPr>
          <p:nvPr>
            <p:ph sz="half" idx="2"/>
          </p:nvPr>
        </p:nvSpPr>
        <p:spPr>
          <a:xfrm>
            <a:off x="5181602" y="198844"/>
            <a:ext cx="6788887" cy="6467771"/>
          </a:xfrm>
        </p:spPr>
        <p:txBody>
          <a:bodyPr/>
          <a:lstStyle>
            <a:lvl1pPr>
              <a:defRPr>
                <a:solidFill>
                  <a:srgbClr val="1E5953"/>
                </a:solidFill>
              </a:defRPr>
            </a:lvl1pPr>
            <a:lvl2pPr>
              <a:defRPr>
                <a:solidFill>
                  <a:schemeClr val="tx1">
                    <a:lumMod val="65000"/>
                    <a:lumOff val="35000"/>
                  </a:schemeClr>
                </a:solidFill>
              </a:defRPr>
            </a:lvl2pPr>
            <a:lvl3pPr>
              <a:defRPr>
                <a:solidFill>
                  <a:schemeClr val="bg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0" name="Text Placeholder 9">
            <a:extLst>
              <a:ext uri="{FF2B5EF4-FFF2-40B4-BE49-F238E27FC236}">
                <a16:creationId xmlns:a16="http://schemas.microsoft.com/office/drawing/2014/main" id="{B12EA7B8-26C1-463B-8904-5A46BC95052C}"/>
              </a:ext>
            </a:extLst>
          </p:cNvPr>
          <p:cNvSpPr>
            <a:spLocks noGrp="1"/>
          </p:cNvSpPr>
          <p:nvPr>
            <p:ph type="body" sz="quarter" idx="10"/>
          </p:nvPr>
        </p:nvSpPr>
        <p:spPr>
          <a:xfrm>
            <a:off x="925514" y="2786353"/>
            <a:ext cx="3486999" cy="914400"/>
          </a:xfrm>
        </p:spPr>
        <p:txBody>
          <a:bodyPr anchor="ctr"/>
          <a:lstStyle>
            <a:lvl1pPr marL="0" indent="0" algn="r">
              <a:buNone/>
              <a:defRPr sz="4000" b="1">
                <a:solidFill>
                  <a:schemeClr val="bg1"/>
                </a:solidFill>
                <a:latin typeface="+mn-lt"/>
              </a:defRPr>
            </a:lvl1pPr>
            <a:lvl5pPr marL="1828754" indent="0" algn="r">
              <a:buNone/>
              <a:defRPr sz="3200" b="1">
                <a:solidFill>
                  <a:schemeClr val="bg1"/>
                </a:solidFill>
                <a:latin typeface="+mn-lt"/>
              </a:defRPr>
            </a:lvl5pPr>
          </a:lstStyle>
          <a:p>
            <a:pPr lvl="0"/>
            <a:r>
              <a:rPr lang="en-US" smtClean="0"/>
              <a:t>Edit Master text styles</a:t>
            </a:r>
          </a:p>
        </p:txBody>
      </p:sp>
    </p:spTree>
    <p:extLst>
      <p:ext uri="{BB962C8B-B14F-4D97-AF65-F5344CB8AC3E}">
        <p14:creationId xmlns:p14="http://schemas.microsoft.com/office/powerpoint/2010/main" val="12216207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URAKNOS Slide Style 3">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60887DA-9529-4553-9B01-F085B9DCB26A}"/>
              </a:ext>
            </a:extLst>
          </p:cNvPr>
          <p:cNvCxnSpPr/>
          <p:nvPr userDrawn="1"/>
        </p:nvCxnSpPr>
        <p:spPr>
          <a:xfrm>
            <a:off x="237067" y="3587751"/>
            <a:ext cx="4176184" cy="0"/>
          </a:xfrm>
          <a:prstGeom prst="line">
            <a:avLst/>
          </a:prstGeom>
          <a:ln w="19050">
            <a:solidFill>
              <a:srgbClr val="6CC07C"/>
            </a:solidFill>
          </a:ln>
        </p:spPr>
        <p:style>
          <a:lnRef idx="1">
            <a:schemeClr val="accent1"/>
          </a:lnRef>
          <a:fillRef idx="0">
            <a:schemeClr val="accent1"/>
          </a:fillRef>
          <a:effectRef idx="0">
            <a:schemeClr val="accent1"/>
          </a:effectRef>
          <a:fontRef idx="minor">
            <a:schemeClr val="tx1"/>
          </a:fontRef>
        </p:style>
      </p:cxnSp>
      <p:pic>
        <p:nvPicPr>
          <p:cNvPr id="6" name="Espace réservé du contenu 3"/>
          <p:cNvPicPr>
            <a:picLocks noChangeAspect="1"/>
          </p:cNvPicPr>
          <p:nvPr userDrawn="1"/>
        </p:nvPicPr>
        <p:blipFill>
          <a:blip r:embed="rId2">
            <a:extLst>
              <a:ext uri="{28A0092B-C50C-407E-A947-70E740481C1C}">
                <a14:useLocalDpi xmlns:a14="http://schemas.microsoft.com/office/drawing/2010/main" val="0"/>
              </a:ext>
            </a:extLst>
          </a:blip>
          <a:srcRect l="11159" t="29749" r="8704" b="24191"/>
          <a:stretch>
            <a:fillRect/>
          </a:stretch>
        </p:blipFill>
        <p:spPr bwMode="auto">
          <a:xfrm>
            <a:off x="10767485" y="6038851"/>
            <a:ext cx="1424516" cy="8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18BB77F3-EB68-4B74-9E96-1AB959522A9D}"/>
              </a:ext>
            </a:extLst>
          </p:cNvPr>
          <p:cNvCxnSpPr/>
          <p:nvPr userDrawn="1"/>
        </p:nvCxnSpPr>
        <p:spPr>
          <a:xfrm>
            <a:off x="4741333" y="298451"/>
            <a:ext cx="0" cy="6261100"/>
          </a:xfrm>
          <a:prstGeom prst="line">
            <a:avLst/>
          </a:prstGeom>
          <a:ln w="19050">
            <a:solidFill>
              <a:srgbClr val="1E5953"/>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258A995-A792-4B84-91F1-8F27C5A7A8D3}"/>
              </a:ext>
            </a:extLst>
          </p:cNvPr>
          <p:cNvSpPr>
            <a:spLocks noGrp="1"/>
          </p:cNvSpPr>
          <p:nvPr>
            <p:ph sz="half" idx="2"/>
          </p:nvPr>
        </p:nvSpPr>
        <p:spPr>
          <a:xfrm>
            <a:off x="4997304" y="198844"/>
            <a:ext cx="6973185" cy="6467771"/>
          </a:xfrm>
        </p:spPr>
        <p:txBody>
          <a:bodyPr/>
          <a:lstStyle>
            <a:lvl1pPr>
              <a:defRPr>
                <a:solidFill>
                  <a:srgbClr val="1E5953"/>
                </a:solidFill>
              </a:defRPr>
            </a:lvl1pPr>
            <a:lvl2pPr>
              <a:defRPr>
                <a:solidFill>
                  <a:schemeClr val="tx1">
                    <a:lumMod val="65000"/>
                    <a:lumOff val="35000"/>
                  </a:schemeClr>
                </a:solidFill>
              </a:defRPr>
            </a:lvl2pPr>
            <a:lvl3pPr>
              <a:defRPr>
                <a:solidFill>
                  <a:schemeClr val="bg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0" name="Text Placeholder 9">
            <a:extLst>
              <a:ext uri="{FF2B5EF4-FFF2-40B4-BE49-F238E27FC236}">
                <a16:creationId xmlns:a16="http://schemas.microsoft.com/office/drawing/2014/main" id="{B12EA7B8-26C1-463B-8904-5A46BC95052C}"/>
              </a:ext>
            </a:extLst>
          </p:cNvPr>
          <p:cNvSpPr>
            <a:spLocks noGrp="1"/>
          </p:cNvSpPr>
          <p:nvPr>
            <p:ph type="body" sz="quarter" idx="10"/>
          </p:nvPr>
        </p:nvSpPr>
        <p:spPr>
          <a:xfrm>
            <a:off x="925514" y="2786353"/>
            <a:ext cx="3486999" cy="914400"/>
          </a:xfrm>
        </p:spPr>
        <p:txBody>
          <a:bodyPr anchor="ctr"/>
          <a:lstStyle>
            <a:lvl1pPr marL="0" indent="0" algn="r">
              <a:buNone/>
              <a:defRPr sz="4000" b="1">
                <a:solidFill>
                  <a:srgbClr val="6CC07C"/>
                </a:solidFill>
                <a:latin typeface="+mn-lt"/>
              </a:defRPr>
            </a:lvl1pPr>
            <a:lvl5pPr marL="1828754" indent="0" algn="r">
              <a:buNone/>
              <a:defRPr sz="3200" b="1">
                <a:solidFill>
                  <a:schemeClr val="bg1"/>
                </a:solidFill>
                <a:latin typeface="+mn-lt"/>
              </a:defRPr>
            </a:lvl5pPr>
          </a:lstStyle>
          <a:p>
            <a:pPr lvl="0"/>
            <a:r>
              <a:rPr lang="en-US" smtClean="0"/>
              <a:t>Edit Master text styles</a:t>
            </a:r>
          </a:p>
        </p:txBody>
      </p:sp>
    </p:spTree>
    <p:extLst>
      <p:ext uri="{BB962C8B-B14F-4D97-AF65-F5344CB8AC3E}">
        <p14:creationId xmlns:p14="http://schemas.microsoft.com/office/powerpoint/2010/main" val="2073330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URAKNOS Slide Style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1B433-7E01-4B9E-A682-0ED86949A41D}"/>
              </a:ext>
            </a:extLst>
          </p:cNvPr>
          <p:cNvSpPr/>
          <p:nvPr userDrawn="1"/>
        </p:nvSpPr>
        <p:spPr>
          <a:xfrm>
            <a:off x="1" y="0"/>
            <a:ext cx="4965700" cy="6858000"/>
          </a:xfrm>
          <a:prstGeom prst="rect">
            <a:avLst/>
          </a:prstGeom>
          <a:solidFill>
            <a:srgbClr val="92D050"/>
          </a:solidFill>
          <a:ln>
            <a:solidFill>
              <a:srgbClr val="6CC0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dirty="0"/>
          </a:p>
        </p:txBody>
      </p:sp>
      <p:cxnSp>
        <p:nvCxnSpPr>
          <p:cNvPr id="6" name="Straight Connector 5">
            <a:extLst>
              <a:ext uri="{FF2B5EF4-FFF2-40B4-BE49-F238E27FC236}">
                <a16:creationId xmlns:a16="http://schemas.microsoft.com/office/drawing/2014/main" id="{360887DA-9529-4553-9B01-F085B9DCB26A}"/>
              </a:ext>
            </a:extLst>
          </p:cNvPr>
          <p:cNvCxnSpPr>
            <a:cxnSpLocks/>
          </p:cNvCxnSpPr>
          <p:nvPr userDrawn="1"/>
        </p:nvCxnSpPr>
        <p:spPr>
          <a:xfrm rot="16200000">
            <a:off x="47625" y="642409"/>
            <a:ext cx="68368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Espace réservé du contenu 3"/>
          <p:cNvPicPr>
            <a:picLocks noChangeAspect="1"/>
          </p:cNvPicPr>
          <p:nvPr userDrawn="1"/>
        </p:nvPicPr>
        <p:blipFill>
          <a:blip r:embed="rId2">
            <a:extLst>
              <a:ext uri="{28A0092B-C50C-407E-A947-70E740481C1C}">
                <a14:useLocalDpi xmlns:a14="http://schemas.microsoft.com/office/drawing/2010/main" val="0"/>
              </a:ext>
            </a:extLst>
          </a:blip>
          <a:srcRect l="11159" t="29749" r="8704" b="24191"/>
          <a:stretch>
            <a:fillRect/>
          </a:stretch>
        </p:blipFill>
        <p:spPr bwMode="auto">
          <a:xfrm>
            <a:off x="10767485" y="6038851"/>
            <a:ext cx="1424516" cy="8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2258A995-A792-4B84-91F1-8F27C5A7A8D3}"/>
              </a:ext>
            </a:extLst>
          </p:cNvPr>
          <p:cNvSpPr>
            <a:spLocks noGrp="1"/>
          </p:cNvSpPr>
          <p:nvPr>
            <p:ph sz="half" idx="2"/>
          </p:nvPr>
        </p:nvSpPr>
        <p:spPr>
          <a:xfrm>
            <a:off x="5181602" y="198844"/>
            <a:ext cx="6788887" cy="6467771"/>
          </a:xfrm>
        </p:spPr>
        <p:txBody>
          <a:bodyPr/>
          <a:lstStyle>
            <a:lvl1pPr>
              <a:defRPr>
                <a:solidFill>
                  <a:srgbClr val="1E5953"/>
                </a:solidFill>
              </a:defRPr>
            </a:lvl1pPr>
            <a:lvl2pPr>
              <a:defRPr>
                <a:solidFill>
                  <a:schemeClr val="tx1">
                    <a:lumMod val="65000"/>
                    <a:lumOff val="35000"/>
                  </a:schemeClr>
                </a:solidFill>
              </a:defRPr>
            </a:lvl2pPr>
            <a:lvl3pPr>
              <a:defRPr>
                <a:solidFill>
                  <a:schemeClr val="bg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0" name="Text Placeholder 9">
            <a:extLst>
              <a:ext uri="{FF2B5EF4-FFF2-40B4-BE49-F238E27FC236}">
                <a16:creationId xmlns:a16="http://schemas.microsoft.com/office/drawing/2014/main" id="{B12EA7B8-26C1-463B-8904-5A46BC95052C}"/>
              </a:ext>
            </a:extLst>
          </p:cNvPr>
          <p:cNvSpPr>
            <a:spLocks noGrp="1"/>
          </p:cNvSpPr>
          <p:nvPr>
            <p:ph type="body" sz="quarter" idx="10"/>
          </p:nvPr>
        </p:nvSpPr>
        <p:spPr>
          <a:xfrm>
            <a:off x="521000" y="198844"/>
            <a:ext cx="4051000" cy="914400"/>
          </a:xfrm>
        </p:spPr>
        <p:txBody>
          <a:bodyPr anchor="ctr"/>
          <a:lstStyle>
            <a:lvl1pPr marL="0" indent="0" algn="l">
              <a:buNone/>
              <a:defRPr sz="4000" b="1">
                <a:solidFill>
                  <a:schemeClr val="bg1"/>
                </a:solidFill>
                <a:latin typeface="+mn-lt"/>
              </a:defRPr>
            </a:lvl1pPr>
            <a:lvl5pPr marL="1828754" indent="0" algn="r">
              <a:buNone/>
              <a:defRPr sz="3200" b="1">
                <a:solidFill>
                  <a:schemeClr val="bg1"/>
                </a:solidFill>
                <a:latin typeface="+mn-lt"/>
              </a:defRPr>
            </a:lvl5pPr>
          </a:lstStyle>
          <a:p>
            <a:pPr lvl="0"/>
            <a:r>
              <a:rPr lang="en-US" smtClean="0"/>
              <a:t>Edit Master text styles</a:t>
            </a:r>
          </a:p>
        </p:txBody>
      </p:sp>
    </p:spTree>
    <p:extLst>
      <p:ext uri="{BB962C8B-B14F-4D97-AF65-F5344CB8AC3E}">
        <p14:creationId xmlns:p14="http://schemas.microsoft.com/office/powerpoint/2010/main" val="2440985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EURAKNOS Slide Style 5">
    <p:spTree>
      <p:nvGrpSpPr>
        <p:cNvPr id="1" name=""/>
        <p:cNvGrpSpPr/>
        <p:nvPr/>
      </p:nvGrpSpPr>
      <p:grpSpPr>
        <a:xfrm>
          <a:off x="0" y="0"/>
          <a:ext cx="0" cy="0"/>
          <a:chOff x="0" y="0"/>
          <a:chExt cx="0" cy="0"/>
        </a:xfrm>
      </p:grpSpPr>
      <p:pic>
        <p:nvPicPr>
          <p:cNvPr id="4" name="Espace réservé du contenu 3"/>
          <p:cNvPicPr>
            <a:picLocks noChangeAspect="1"/>
          </p:cNvPicPr>
          <p:nvPr userDrawn="1"/>
        </p:nvPicPr>
        <p:blipFill>
          <a:blip r:embed="rId2">
            <a:extLst>
              <a:ext uri="{28A0092B-C50C-407E-A947-70E740481C1C}">
                <a14:useLocalDpi xmlns:a14="http://schemas.microsoft.com/office/drawing/2010/main" val="0"/>
              </a:ext>
            </a:extLst>
          </a:blip>
          <a:srcRect l="11159" t="29749" r="8704" b="24191"/>
          <a:stretch>
            <a:fillRect/>
          </a:stretch>
        </p:blipFill>
        <p:spPr bwMode="auto">
          <a:xfrm>
            <a:off x="0" y="6038851"/>
            <a:ext cx="1424517" cy="8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1EAB0A20-4F57-4E4D-ADF0-0CD6FF42EACE}"/>
              </a:ext>
            </a:extLst>
          </p:cNvPr>
          <p:cNvCxnSpPr>
            <a:cxnSpLocks/>
          </p:cNvCxnSpPr>
          <p:nvPr userDrawn="1"/>
        </p:nvCxnSpPr>
        <p:spPr>
          <a:xfrm flipH="1" flipV="1">
            <a:off x="804333" y="353484"/>
            <a:ext cx="0" cy="973667"/>
          </a:xfrm>
          <a:prstGeom prst="line">
            <a:avLst/>
          </a:prstGeom>
          <a:ln w="28575">
            <a:solidFill>
              <a:srgbClr val="1E5953"/>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3401392-457F-49DB-AD41-3CA5ECF7551C}"/>
              </a:ext>
            </a:extLst>
          </p:cNvPr>
          <p:cNvSpPr/>
          <p:nvPr userDrawn="1"/>
        </p:nvSpPr>
        <p:spPr>
          <a:xfrm>
            <a:off x="10132485" y="273051"/>
            <a:ext cx="1892300" cy="425661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p>
        </p:txBody>
      </p:sp>
      <p:sp>
        <p:nvSpPr>
          <p:cNvPr id="7" name="Rectangle 6">
            <a:extLst>
              <a:ext uri="{FF2B5EF4-FFF2-40B4-BE49-F238E27FC236}">
                <a16:creationId xmlns:a16="http://schemas.microsoft.com/office/drawing/2014/main" id="{7E979CDA-4031-4616-B07D-801766B3CCB9}"/>
              </a:ext>
            </a:extLst>
          </p:cNvPr>
          <p:cNvSpPr/>
          <p:nvPr userDrawn="1"/>
        </p:nvSpPr>
        <p:spPr>
          <a:xfrm>
            <a:off x="10132485" y="4794251"/>
            <a:ext cx="1892300" cy="1790700"/>
          </a:xfrm>
          <a:prstGeom prst="rect">
            <a:avLst/>
          </a:prstGeom>
          <a:solidFill>
            <a:srgbClr val="1E5953"/>
          </a:solidFill>
          <a:ln>
            <a:solidFill>
              <a:srgbClr val="1E59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600">
              <a:solidFill>
                <a:srgbClr val="1E5953"/>
              </a:solidFill>
            </a:endParaRPr>
          </a:p>
        </p:txBody>
      </p:sp>
      <p:sp>
        <p:nvSpPr>
          <p:cNvPr id="2" name="Title 1">
            <a:extLst>
              <a:ext uri="{FF2B5EF4-FFF2-40B4-BE49-F238E27FC236}">
                <a16:creationId xmlns:a16="http://schemas.microsoft.com/office/drawing/2014/main" id="{8276179E-E23C-483A-AE2A-732B696C9877}"/>
              </a:ext>
            </a:extLst>
          </p:cNvPr>
          <p:cNvSpPr>
            <a:spLocks noGrp="1"/>
          </p:cNvSpPr>
          <p:nvPr>
            <p:ph type="title"/>
          </p:nvPr>
        </p:nvSpPr>
        <p:spPr>
          <a:xfrm>
            <a:off x="838200" y="365126"/>
            <a:ext cx="9103243" cy="972001"/>
          </a:xfrm>
        </p:spPr>
        <p:txBody>
          <a:bodyPr/>
          <a:lstStyle>
            <a:lvl1pPr>
              <a:defRPr>
                <a:solidFill>
                  <a:srgbClr val="6CC07C"/>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F836CA2-BB7A-45BC-8FD2-820FA23E3362}"/>
              </a:ext>
            </a:extLst>
          </p:cNvPr>
          <p:cNvSpPr>
            <a:spLocks noGrp="1"/>
          </p:cNvSpPr>
          <p:nvPr>
            <p:ph idx="1"/>
          </p:nvPr>
        </p:nvSpPr>
        <p:spPr>
          <a:xfrm>
            <a:off x="838200" y="1531089"/>
            <a:ext cx="9103243" cy="4645875"/>
          </a:xfrm>
        </p:spPr>
        <p:txBody>
          <a:bodyPr/>
          <a:lstStyle>
            <a:lvl1pPr>
              <a:defRPr>
                <a:solidFill>
                  <a:srgbClr val="1E5953"/>
                </a:solidFill>
              </a:defRPr>
            </a:lvl1pPr>
            <a:lvl2pPr>
              <a:defRPr>
                <a:solidFill>
                  <a:schemeClr val="tx1">
                    <a:lumMod val="65000"/>
                    <a:lumOff val="35000"/>
                  </a:schemeClr>
                </a:solidFill>
              </a:defRPr>
            </a:lvl2pPr>
            <a:lvl3pPr>
              <a:defRPr>
                <a:solidFill>
                  <a:schemeClr val="bg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04982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URAKNOS End Slid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4551" y="1217084"/>
            <a:ext cx="6898216" cy="36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12;p1"/>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7800" y="6087534"/>
            <a:ext cx="908051" cy="60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111;p1">
            <a:extLst>
              <a:ext uri="{FF2B5EF4-FFF2-40B4-BE49-F238E27FC236}">
                <a16:creationId xmlns:a16="http://schemas.microsoft.com/office/drawing/2014/main" id="{21DF9E3F-DE19-48E3-8676-F46B30811308}"/>
              </a:ext>
            </a:extLst>
          </p:cNvPr>
          <p:cNvSpPr txBox="1"/>
          <p:nvPr userDrawn="1"/>
        </p:nvSpPr>
        <p:spPr>
          <a:xfrm>
            <a:off x="1085851" y="6163733"/>
            <a:ext cx="5590116" cy="492402"/>
          </a:xfrm>
          <a:prstGeom prst="rect">
            <a:avLst/>
          </a:prstGeom>
          <a:noFill/>
          <a:ln>
            <a:noFill/>
          </a:ln>
        </p:spPr>
        <p:txBody>
          <a:bodyPr spcFirstLastPara="1" lIns="91425" tIns="45700" rIns="91425" bIns="45700">
            <a:spAutoFit/>
          </a:bodyPr>
          <a:lstStyle/>
          <a:p>
            <a:pPr>
              <a:spcBef>
                <a:spcPts val="0"/>
              </a:spcBef>
              <a:spcAft>
                <a:spcPts val="0"/>
              </a:spcAft>
              <a:defRPr/>
            </a:pP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This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project</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has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received</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funding</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from the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European</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Union’s</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Horizon 2020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research</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and innovation programme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under</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a:t>
            </a:r>
            <a:r>
              <a:rPr lang="fr-FR" sz="1300" dirty="0" err="1">
                <a:solidFill>
                  <a:schemeClr val="dk1"/>
                </a:solidFill>
                <a:latin typeface="Calibri" panose="020F0502020204030204" pitchFamily="34" charset="0"/>
                <a:ea typeface="Twentieth Century"/>
                <a:cs typeface="Calibri" panose="020F0502020204030204" pitchFamily="34" charset="0"/>
                <a:sym typeface="Twentieth Century"/>
              </a:rPr>
              <a:t>grant</a:t>
            </a:r>
            <a:r>
              <a:rPr lang="fr-FR" sz="1300" dirty="0">
                <a:solidFill>
                  <a:schemeClr val="dk1"/>
                </a:solidFill>
                <a:latin typeface="Calibri" panose="020F0502020204030204" pitchFamily="34" charset="0"/>
                <a:ea typeface="Twentieth Century"/>
                <a:cs typeface="Calibri" panose="020F0502020204030204" pitchFamily="34" charset="0"/>
                <a:sym typeface="Twentieth Century"/>
              </a:rPr>
              <a:t> agreement No 817863.</a:t>
            </a:r>
            <a:endParaRPr sz="1300" dirty="0">
              <a:solidFill>
                <a:schemeClr val="dk1"/>
              </a:solidFill>
              <a:latin typeface="Calibri" panose="020F0502020204030204" pitchFamily="34" charset="0"/>
              <a:ea typeface="Twentieth Century"/>
              <a:cs typeface="Calibri" panose="020F0502020204030204" pitchFamily="34" charset="0"/>
              <a:sym typeface="Twentieth Century"/>
            </a:endParaRPr>
          </a:p>
        </p:txBody>
      </p:sp>
      <p:cxnSp>
        <p:nvCxnSpPr>
          <p:cNvPr id="6" name="Straight Connector 5">
            <a:extLst>
              <a:ext uri="{FF2B5EF4-FFF2-40B4-BE49-F238E27FC236}">
                <a16:creationId xmlns:a16="http://schemas.microsoft.com/office/drawing/2014/main" id="{D7024476-AFD5-464A-AAC3-8DB4BDF0A7B7}"/>
              </a:ext>
            </a:extLst>
          </p:cNvPr>
          <p:cNvCxnSpPr/>
          <p:nvPr userDrawn="1"/>
        </p:nvCxnSpPr>
        <p:spPr>
          <a:xfrm>
            <a:off x="12700" y="5956300"/>
            <a:ext cx="12166600" cy="0"/>
          </a:xfrm>
          <a:prstGeom prst="line">
            <a:avLst/>
          </a:prstGeom>
          <a:ln w="28575">
            <a:solidFill>
              <a:srgbClr val="1E595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E83D6E0-5E54-454C-9AF2-8DDC46C8D42F}"/>
              </a:ext>
            </a:extLst>
          </p:cNvPr>
          <p:cNvSpPr>
            <a:spLocks noGrp="1"/>
          </p:cNvSpPr>
          <p:nvPr>
            <p:ph type="body" sz="quarter" idx="10"/>
          </p:nvPr>
        </p:nvSpPr>
        <p:spPr>
          <a:xfrm>
            <a:off x="936325" y="1331261"/>
            <a:ext cx="2637355" cy="914400"/>
          </a:xfrm>
        </p:spPr>
        <p:txBody>
          <a:bodyPr>
            <a:noAutofit/>
          </a:bodyPr>
          <a:lstStyle>
            <a:lvl1pPr marL="0" indent="0">
              <a:buNone/>
              <a:defRPr sz="3200" b="1">
                <a:solidFill>
                  <a:srgbClr val="1E5953"/>
                </a:solidFill>
                <a:latin typeface="+mj-lt"/>
              </a:defRPr>
            </a:lvl1pPr>
          </a:lstStyle>
          <a:p>
            <a:pPr lvl="0"/>
            <a:r>
              <a:rPr lang="en-US" smtClean="0"/>
              <a:t>Edit Master text styles</a:t>
            </a:r>
          </a:p>
        </p:txBody>
      </p:sp>
    </p:spTree>
    <p:extLst>
      <p:ext uri="{BB962C8B-B14F-4D97-AF65-F5344CB8AC3E}">
        <p14:creationId xmlns:p14="http://schemas.microsoft.com/office/powerpoint/2010/main" val="4097521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D9CAC-3253-4256-B92C-2A71C4762CAD}"/>
              </a:ext>
            </a:extLst>
          </p:cNvPr>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537B74D8-9B1F-4230-AB1A-40751B5C53E3}"/>
              </a:ext>
            </a:extLst>
          </p:cNvPr>
          <p:cNvSpPr>
            <a:spLocks noGrp="1"/>
          </p:cNvSpPr>
          <p:nvPr>
            <p:ph type="dt" sz="half" idx="10"/>
          </p:nvPr>
        </p:nvSpPr>
        <p:spPr/>
        <p:txBody>
          <a:bodyPr/>
          <a:lstStyle>
            <a:lvl1pPr>
              <a:defRPr/>
            </a:lvl1pPr>
          </a:lstStyle>
          <a:p>
            <a:pPr>
              <a:defRPr/>
            </a:pPr>
            <a:fld id="{3D409B0C-338A-44BC-864A-249547875E50}" type="datetimeFigureOut">
              <a:rPr lang="en-GB"/>
              <a:pPr>
                <a:defRPr/>
              </a:pPr>
              <a:t>07/05/2021</a:t>
            </a:fld>
            <a:endParaRPr lang="en-GB"/>
          </a:p>
        </p:txBody>
      </p:sp>
      <p:sp>
        <p:nvSpPr>
          <p:cNvPr id="4" name="Footer Placeholder 4">
            <a:extLst>
              <a:ext uri="{FF2B5EF4-FFF2-40B4-BE49-F238E27FC236}">
                <a16:creationId xmlns:a16="http://schemas.microsoft.com/office/drawing/2014/main" id="{DA9BE4E6-D7D2-4980-99ED-FF8FBE40BBD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4B55AF4F-E16B-478E-8775-9D722642620B}"/>
              </a:ext>
            </a:extLst>
          </p:cNvPr>
          <p:cNvSpPr>
            <a:spLocks noGrp="1"/>
          </p:cNvSpPr>
          <p:nvPr>
            <p:ph type="sldNum" sz="quarter" idx="12"/>
          </p:nvPr>
        </p:nvSpPr>
        <p:spPr/>
        <p:txBody>
          <a:bodyPr/>
          <a:lstStyle>
            <a:lvl1pPr>
              <a:defRPr/>
            </a:lvl1pPr>
          </a:lstStyle>
          <a:p>
            <a:pPr>
              <a:defRPr/>
            </a:pPr>
            <a:fld id="{BD24DEE8-8469-408D-8DF5-D34A7F8332C9}" type="slidenum">
              <a:rPr lang="en-GB"/>
              <a:pPr>
                <a:defRPr/>
              </a:pPr>
              <a:t>‹#›</a:t>
            </a:fld>
            <a:endParaRPr lang="en-GB"/>
          </a:p>
        </p:txBody>
      </p:sp>
    </p:spTree>
    <p:extLst>
      <p:ext uri="{BB962C8B-B14F-4D97-AF65-F5344CB8AC3E}">
        <p14:creationId xmlns:p14="http://schemas.microsoft.com/office/powerpoint/2010/main" val="996400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1931-455F-4177-A442-AC17CA681CD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17227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179E-E23C-483A-AE2A-732B696C98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836CA2-BB7A-45BC-8FD2-820FA23E33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7B74D8-9B1F-4230-AB1A-40751B5C53E3}"/>
              </a:ext>
            </a:extLst>
          </p:cNvPr>
          <p:cNvSpPr>
            <a:spLocks noGrp="1"/>
          </p:cNvSpPr>
          <p:nvPr>
            <p:ph type="dt" sz="half" idx="10"/>
          </p:nvPr>
        </p:nvSpPr>
        <p:spPr/>
        <p:txBody>
          <a:bodyPr/>
          <a:lstStyle>
            <a:lvl1pPr>
              <a:defRPr/>
            </a:lvl1pPr>
          </a:lstStyle>
          <a:p>
            <a:pPr>
              <a:defRPr/>
            </a:pPr>
            <a:fld id="{DC17E13F-BDAB-4504-9BEB-FC57E5F66F85}" type="datetimeFigureOut">
              <a:rPr lang="en-GB"/>
              <a:pPr>
                <a:defRPr/>
              </a:pPr>
              <a:t>07/05/2021</a:t>
            </a:fld>
            <a:endParaRPr lang="en-GB"/>
          </a:p>
        </p:txBody>
      </p:sp>
      <p:sp>
        <p:nvSpPr>
          <p:cNvPr id="5" name="Footer Placeholder 4">
            <a:extLst>
              <a:ext uri="{FF2B5EF4-FFF2-40B4-BE49-F238E27FC236}">
                <a16:creationId xmlns:a16="http://schemas.microsoft.com/office/drawing/2014/main" id="{DA9BE4E6-D7D2-4980-99ED-FF8FBE40BBD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B55AF4F-E16B-478E-8775-9D722642620B}"/>
              </a:ext>
            </a:extLst>
          </p:cNvPr>
          <p:cNvSpPr>
            <a:spLocks noGrp="1"/>
          </p:cNvSpPr>
          <p:nvPr>
            <p:ph type="sldNum" sz="quarter" idx="12"/>
          </p:nvPr>
        </p:nvSpPr>
        <p:spPr/>
        <p:txBody>
          <a:bodyPr/>
          <a:lstStyle>
            <a:lvl1pPr>
              <a:defRPr/>
            </a:lvl1pPr>
          </a:lstStyle>
          <a:p>
            <a:pPr>
              <a:defRPr/>
            </a:pPr>
            <a:fld id="{E614DCE6-FDC4-4049-9788-D2BC0400C9F7}" type="slidenum">
              <a:rPr lang="en-GB"/>
              <a:pPr>
                <a:defRPr/>
              </a:pPr>
              <a:t>‹#›</a:t>
            </a:fld>
            <a:endParaRPr lang="en-GB"/>
          </a:p>
        </p:txBody>
      </p:sp>
    </p:spTree>
    <p:extLst>
      <p:ext uri="{BB962C8B-B14F-4D97-AF65-F5344CB8AC3E}">
        <p14:creationId xmlns:p14="http://schemas.microsoft.com/office/powerpoint/2010/main" val="330098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F31CB-0C8F-48E9-B5B8-500D37F2D8A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FCC1D39-4380-4F0D-A8BC-B58573FAA7F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7B74D8-9B1F-4230-AB1A-40751B5C53E3}"/>
              </a:ext>
            </a:extLst>
          </p:cNvPr>
          <p:cNvSpPr>
            <a:spLocks noGrp="1"/>
          </p:cNvSpPr>
          <p:nvPr>
            <p:ph type="dt" sz="half" idx="10"/>
          </p:nvPr>
        </p:nvSpPr>
        <p:spPr/>
        <p:txBody>
          <a:bodyPr/>
          <a:lstStyle>
            <a:lvl1pPr>
              <a:defRPr/>
            </a:lvl1pPr>
          </a:lstStyle>
          <a:p>
            <a:pPr>
              <a:defRPr/>
            </a:pPr>
            <a:fld id="{A8E43F99-E8D1-452D-BB1F-ED762E594ACE}" type="datetimeFigureOut">
              <a:rPr lang="en-GB"/>
              <a:pPr>
                <a:defRPr/>
              </a:pPr>
              <a:t>07/05/2021</a:t>
            </a:fld>
            <a:endParaRPr lang="en-GB"/>
          </a:p>
        </p:txBody>
      </p:sp>
      <p:sp>
        <p:nvSpPr>
          <p:cNvPr id="5" name="Footer Placeholder 4">
            <a:extLst>
              <a:ext uri="{FF2B5EF4-FFF2-40B4-BE49-F238E27FC236}">
                <a16:creationId xmlns:a16="http://schemas.microsoft.com/office/drawing/2014/main" id="{DA9BE4E6-D7D2-4980-99ED-FF8FBE40BBD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B55AF4F-E16B-478E-8775-9D722642620B}"/>
              </a:ext>
            </a:extLst>
          </p:cNvPr>
          <p:cNvSpPr>
            <a:spLocks noGrp="1"/>
          </p:cNvSpPr>
          <p:nvPr>
            <p:ph type="sldNum" sz="quarter" idx="12"/>
          </p:nvPr>
        </p:nvSpPr>
        <p:spPr/>
        <p:txBody>
          <a:bodyPr/>
          <a:lstStyle>
            <a:lvl1pPr>
              <a:defRPr/>
            </a:lvl1pPr>
          </a:lstStyle>
          <a:p>
            <a:pPr>
              <a:defRPr/>
            </a:pPr>
            <a:fld id="{CF4FBAC6-51BF-4F78-87C3-DE9AFA6372A0}" type="slidenum">
              <a:rPr lang="en-GB"/>
              <a:pPr>
                <a:defRPr/>
              </a:pPr>
              <a:t>‹#›</a:t>
            </a:fld>
            <a:endParaRPr lang="en-GB"/>
          </a:p>
        </p:txBody>
      </p:sp>
    </p:spTree>
    <p:extLst>
      <p:ext uri="{BB962C8B-B14F-4D97-AF65-F5344CB8AC3E}">
        <p14:creationId xmlns:p14="http://schemas.microsoft.com/office/powerpoint/2010/main" val="34638155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4316-F323-4BD4-A39E-9915EE1C50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F52C8D-AC2A-49C7-B60F-17E2CDD4C42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258A995-A792-4B84-91F1-8F27C5A7A8D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537B74D8-9B1F-4230-AB1A-40751B5C53E3}"/>
              </a:ext>
            </a:extLst>
          </p:cNvPr>
          <p:cNvSpPr>
            <a:spLocks noGrp="1"/>
          </p:cNvSpPr>
          <p:nvPr>
            <p:ph type="dt" sz="half" idx="10"/>
          </p:nvPr>
        </p:nvSpPr>
        <p:spPr/>
        <p:txBody>
          <a:bodyPr/>
          <a:lstStyle>
            <a:lvl1pPr>
              <a:defRPr/>
            </a:lvl1pPr>
          </a:lstStyle>
          <a:p>
            <a:pPr>
              <a:defRPr/>
            </a:pPr>
            <a:fld id="{6266EC33-2EC7-411C-9E73-2F84D619B579}" type="datetimeFigureOut">
              <a:rPr lang="en-GB"/>
              <a:pPr>
                <a:defRPr/>
              </a:pPr>
              <a:t>07/05/2021</a:t>
            </a:fld>
            <a:endParaRPr lang="en-GB"/>
          </a:p>
        </p:txBody>
      </p:sp>
      <p:sp>
        <p:nvSpPr>
          <p:cNvPr id="6" name="Footer Placeholder 4">
            <a:extLst>
              <a:ext uri="{FF2B5EF4-FFF2-40B4-BE49-F238E27FC236}">
                <a16:creationId xmlns:a16="http://schemas.microsoft.com/office/drawing/2014/main" id="{DA9BE4E6-D7D2-4980-99ED-FF8FBE40BBD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B55AF4F-E16B-478E-8775-9D722642620B}"/>
              </a:ext>
            </a:extLst>
          </p:cNvPr>
          <p:cNvSpPr>
            <a:spLocks noGrp="1"/>
          </p:cNvSpPr>
          <p:nvPr>
            <p:ph type="sldNum" sz="quarter" idx="12"/>
          </p:nvPr>
        </p:nvSpPr>
        <p:spPr/>
        <p:txBody>
          <a:bodyPr/>
          <a:lstStyle>
            <a:lvl1pPr>
              <a:defRPr/>
            </a:lvl1pPr>
          </a:lstStyle>
          <a:p>
            <a:pPr>
              <a:defRPr/>
            </a:pPr>
            <a:fld id="{9E6AF62E-840F-4A86-98B5-9BE9D5EA1662}" type="slidenum">
              <a:rPr lang="en-GB"/>
              <a:pPr>
                <a:defRPr/>
              </a:pPr>
              <a:t>‹#›</a:t>
            </a:fld>
            <a:endParaRPr lang="en-GB"/>
          </a:p>
        </p:txBody>
      </p:sp>
    </p:spTree>
    <p:extLst>
      <p:ext uri="{BB962C8B-B14F-4D97-AF65-F5344CB8AC3E}">
        <p14:creationId xmlns:p14="http://schemas.microsoft.com/office/powerpoint/2010/main" val="13351613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38C5-D5FE-44DA-BE1A-41DEE33E64A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FE39A0-8F4C-42D7-86B2-E30FB076E6C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6044C0-A54C-4DB5-B3D6-8DB6C30015D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84FB83-902C-4DD1-B330-F079CD8EE4A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2C6CEA-7842-4040-9ADD-BA59BD60326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537B74D8-9B1F-4230-AB1A-40751B5C53E3}"/>
              </a:ext>
            </a:extLst>
          </p:cNvPr>
          <p:cNvSpPr>
            <a:spLocks noGrp="1"/>
          </p:cNvSpPr>
          <p:nvPr>
            <p:ph type="dt" sz="half" idx="10"/>
          </p:nvPr>
        </p:nvSpPr>
        <p:spPr/>
        <p:txBody>
          <a:bodyPr/>
          <a:lstStyle>
            <a:lvl1pPr>
              <a:defRPr/>
            </a:lvl1pPr>
          </a:lstStyle>
          <a:p>
            <a:pPr>
              <a:defRPr/>
            </a:pPr>
            <a:fld id="{DC1EFF16-B47D-4DC8-844A-4AB4424905E0}" type="datetimeFigureOut">
              <a:rPr lang="en-GB"/>
              <a:pPr>
                <a:defRPr/>
              </a:pPr>
              <a:t>07/05/2021</a:t>
            </a:fld>
            <a:endParaRPr lang="en-GB"/>
          </a:p>
        </p:txBody>
      </p:sp>
      <p:sp>
        <p:nvSpPr>
          <p:cNvPr id="8" name="Footer Placeholder 4">
            <a:extLst>
              <a:ext uri="{FF2B5EF4-FFF2-40B4-BE49-F238E27FC236}">
                <a16:creationId xmlns:a16="http://schemas.microsoft.com/office/drawing/2014/main" id="{DA9BE4E6-D7D2-4980-99ED-FF8FBE40BBD2}"/>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4B55AF4F-E16B-478E-8775-9D722642620B}"/>
              </a:ext>
            </a:extLst>
          </p:cNvPr>
          <p:cNvSpPr>
            <a:spLocks noGrp="1"/>
          </p:cNvSpPr>
          <p:nvPr>
            <p:ph type="sldNum" sz="quarter" idx="12"/>
          </p:nvPr>
        </p:nvSpPr>
        <p:spPr/>
        <p:txBody>
          <a:bodyPr/>
          <a:lstStyle>
            <a:lvl1pPr>
              <a:defRPr/>
            </a:lvl1pPr>
          </a:lstStyle>
          <a:p>
            <a:pPr>
              <a:defRPr/>
            </a:pPr>
            <a:fld id="{D966928F-B1CF-4BEA-AE97-1CCED1E01719}" type="slidenum">
              <a:rPr lang="en-GB"/>
              <a:pPr>
                <a:defRPr/>
              </a:pPr>
              <a:t>‹#›</a:t>
            </a:fld>
            <a:endParaRPr lang="en-GB"/>
          </a:p>
        </p:txBody>
      </p:sp>
    </p:spTree>
    <p:extLst>
      <p:ext uri="{BB962C8B-B14F-4D97-AF65-F5344CB8AC3E}">
        <p14:creationId xmlns:p14="http://schemas.microsoft.com/office/powerpoint/2010/main" val="15789790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7B74D8-9B1F-4230-AB1A-40751B5C53E3}"/>
              </a:ext>
            </a:extLst>
          </p:cNvPr>
          <p:cNvSpPr>
            <a:spLocks noGrp="1"/>
          </p:cNvSpPr>
          <p:nvPr>
            <p:ph type="dt" sz="half" idx="10"/>
          </p:nvPr>
        </p:nvSpPr>
        <p:spPr/>
        <p:txBody>
          <a:bodyPr/>
          <a:lstStyle>
            <a:lvl1pPr>
              <a:defRPr/>
            </a:lvl1pPr>
          </a:lstStyle>
          <a:p>
            <a:pPr>
              <a:defRPr/>
            </a:pPr>
            <a:fld id="{C1ABF03E-C7BF-4AFF-B783-932CF65A7E0E}" type="datetimeFigureOut">
              <a:rPr lang="en-GB"/>
              <a:pPr>
                <a:defRPr/>
              </a:pPr>
              <a:t>07/05/2021</a:t>
            </a:fld>
            <a:endParaRPr lang="en-GB"/>
          </a:p>
        </p:txBody>
      </p:sp>
      <p:sp>
        <p:nvSpPr>
          <p:cNvPr id="3" name="Footer Placeholder 4">
            <a:extLst>
              <a:ext uri="{FF2B5EF4-FFF2-40B4-BE49-F238E27FC236}">
                <a16:creationId xmlns:a16="http://schemas.microsoft.com/office/drawing/2014/main" id="{DA9BE4E6-D7D2-4980-99ED-FF8FBE40BBD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4B55AF4F-E16B-478E-8775-9D722642620B}"/>
              </a:ext>
            </a:extLst>
          </p:cNvPr>
          <p:cNvSpPr>
            <a:spLocks noGrp="1"/>
          </p:cNvSpPr>
          <p:nvPr>
            <p:ph type="sldNum" sz="quarter" idx="12"/>
          </p:nvPr>
        </p:nvSpPr>
        <p:spPr/>
        <p:txBody>
          <a:bodyPr/>
          <a:lstStyle>
            <a:lvl1pPr>
              <a:defRPr/>
            </a:lvl1pPr>
          </a:lstStyle>
          <a:p>
            <a:pPr>
              <a:defRPr/>
            </a:pPr>
            <a:fld id="{2B8F0CEB-6921-4489-8EDE-F0F9E4EF662A}" type="slidenum">
              <a:rPr lang="en-GB"/>
              <a:pPr>
                <a:defRPr/>
              </a:pPr>
              <a:t>‹#›</a:t>
            </a:fld>
            <a:endParaRPr lang="en-GB"/>
          </a:p>
        </p:txBody>
      </p:sp>
    </p:spTree>
    <p:extLst>
      <p:ext uri="{BB962C8B-B14F-4D97-AF65-F5344CB8AC3E}">
        <p14:creationId xmlns:p14="http://schemas.microsoft.com/office/powerpoint/2010/main" val="40280461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ED2-A58B-42A5-9A09-E59B03A29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841B8F-1B82-4523-ABD5-CFDFB0A9C82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06288D-87B8-440E-AAB3-6F37FA26355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37B74D8-9B1F-4230-AB1A-40751B5C53E3}"/>
              </a:ext>
            </a:extLst>
          </p:cNvPr>
          <p:cNvSpPr>
            <a:spLocks noGrp="1"/>
          </p:cNvSpPr>
          <p:nvPr>
            <p:ph type="dt" sz="half" idx="10"/>
          </p:nvPr>
        </p:nvSpPr>
        <p:spPr/>
        <p:txBody>
          <a:bodyPr/>
          <a:lstStyle>
            <a:lvl1pPr>
              <a:defRPr/>
            </a:lvl1pPr>
          </a:lstStyle>
          <a:p>
            <a:pPr>
              <a:defRPr/>
            </a:pPr>
            <a:fld id="{68878EB6-2565-4E7E-888C-4ADDC6809D68}" type="datetimeFigureOut">
              <a:rPr lang="en-GB"/>
              <a:pPr>
                <a:defRPr/>
              </a:pPr>
              <a:t>07/05/2021</a:t>
            </a:fld>
            <a:endParaRPr lang="en-GB"/>
          </a:p>
        </p:txBody>
      </p:sp>
      <p:sp>
        <p:nvSpPr>
          <p:cNvPr id="6" name="Footer Placeholder 4">
            <a:extLst>
              <a:ext uri="{FF2B5EF4-FFF2-40B4-BE49-F238E27FC236}">
                <a16:creationId xmlns:a16="http://schemas.microsoft.com/office/drawing/2014/main" id="{DA9BE4E6-D7D2-4980-99ED-FF8FBE40BBD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B55AF4F-E16B-478E-8775-9D722642620B}"/>
              </a:ext>
            </a:extLst>
          </p:cNvPr>
          <p:cNvSpPr>
            <a:spLocks noGrp="1"/>
          </p:cNvSpPr>
          <p:nvPr>
            <p:ph type="sldNum" sz="quarter" idx="12"/>
          </p:nvPr>
        </p:nvSpPr>
        <p:spPr/>
        <p:txBody>
          <a:bodyPr/>
          <a:lstStyle>
            <a:lvl1pPr>
              <a:defRPr/>
            </a:lvl1pPr>
          </a:lstStyle>
          <a:p>
            <a:pPr>
              <a:defRPr/>
            </a:pPr>
            <a:fld id="{B82F2286-4AD3-4C07-8E19-8E3313749BCC}" type="slidenum">
              <a:rPr lang="en-GB"/>
              <a:pPr>
                <a:defRPr/>
              </a:pPr>
              <a:t>‹#›</a:t>
            </a:fld>
            <a:endParaRPr lang="en-GB"/>
          </a:p>
        </p:txBody>
      </p:sp>
    </p:spTree>
    <p:extLst>
      <p:ext uri="{BB962C8B-B14F-4D97-AF65-F5344CB8AC3E}">
        <p14:creationId xmlns:p14="http://schemas.microsoft.com/office/powerpoint/2010/main" val="295817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0DBF-2EC5-4590-9FDA-D308C1B85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C1F4890-FA35-496F-964A-C24591BB0D8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a:extLst>
              <a:ext uri="{FF2B5EF4-FFF2-40B4-BE49-F238E27FC236}">
                <a16:creationId xmlns:a16="http://schemas.microsoft.com/office/drawing/2014/main" id="{749E2FBF-97F3-4876-BDAB-763F0847CC2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37B74D8-9B1F-4230-AB1A-40751B5C53E3}"/>
              </a:ext>
            </a:extLst>
          </p:cNvPr>
          <p:cNvSpPr>
            <a:spLocks noGrp="1"/>
          </p:cNvSpPr>
          <p:nvPr>
            <p:ph type="dt" sz="half" idx="10"/>
          </p:nvPr>
        </p:nvSpPr>
        <p:spPr/>
        <p:txBody>
          <a:bodyPr/>
          <a:lstStyle>
            <a:lvl1pPr>
              <a:defRPr/>
            </a:lvl1pPr>
          </a:lstStyle>
          <a:p>
            <a:pPr>
              <a:defRPr/>
            </a:pPr>
            <a:fld id="{01889938-1222-4BC1-B695-2D7466D1B5E5}" type="datetimeFigureOut">
              <a:rPr lang="en-GB"/>
              <a:pPr>
                <a:defRPr/>
              </a:pPr>
              <a:t>07/05/2021</a:t>
            </a:fld>
            <a:endParaRPr lang="en-GB"/>
          </a:p>
        </p:txBody>
      </p:sp>
      <p:sp>
        <p:nvSpPr>
          <p:cNvPr id="6" name="Footer Placeholder 4">
            <a:extLst>
              <a:ext uri="{FF2B5EF4-FFF2-40B4-BE49-F238E27FC236}">
                <a16:creationId xmlns:a16="http://schemas.microsoft.com/office/drawing/2014/main" id="{DA9BE4E6-D7D2-4980-99ED-FF8FBE40BBD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B55AF4F-E16B-478E-8775-9D722642620B}"/>
              </a:ext>
            </a:extLst>
          </p:cNvPr>
          <p:cNvSpPr>
            <a:spLocks noGrp="1"/>
          </p:cNvSpPr>
          <p:nvPr>
            <p:ph type="sldNum" sz="quarter" idx="12"/>
          </p:nvPr>
        </p:nvSpPr>
        <p:spPr/>
        <p:txBody>
          <a:bodyPr/>
          <a:lstStyle>
            <a:lvl1pPr>
              <a:defRPr/>
            </a:lvl1pPr>
          </a:lstStyle>
          <a:p>
            <a:pPr>
              <a:defRPr/>
            </a:pPr>
            <a:fld id="{B277ACAF-319A-4D35-8409-6D6145407797}" type="slidenum">
              <a:rPr lang="en-GB"/>
              <a:pPr>
                <a:defRPr/>
              </a:pPr>
              <a:t>‹#›</a:t>
            </a:fld>
            <a:endParaRPr lang="en-GB"/>
          </a:p>
        </p:txBody>
      </p:sp>
    </p:spTree>
    <p:extLst>
      <p:ext uri="{BB962C8B-B14F-4D97-AF65-F5344CB8AC3E}">
        <p14:creationId xmlns:p14="http://schemas.microsoft.com/office/powerpoint/2010/main" val="3733102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64CF-69DE-4899-B30A-619BB987C85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59CD1F-9BF0-44AE-9705-091F6765FE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7B74D8-9B1F-4230-AB1A-40751B5C53E3}"/>
              </a:ext>
            </a:extLst>
          </p:cNvPr>
          <p:cNvSpPr>
            <a:spLocks noGrp="1"/>
          </p:cNvSpPr>
          <p:nvPr>
            <p:ph type="dt" sz="half" idx="10"/>
          </p:nvPr>
        </p:nvSpPr>
        <p:spPr/>
        <p:txBody>
          <a:bodyPr/>
          <a:lstStyle>
            <a:lvl1pPr>
              <a:defRPr/>
            </a:lvl1pPr>
          </a:lstStyle>
          <a:p>
            <a:pPr>
              <a:defRPr/>
            </a:pPr>
            <a:fld id="{498C86DB-9B9F-408C-8D55-1F2D3EA655EF}" type="datetimeFigureOut">
              <a:rPr lang="en-GB"/>
              <a:pPr>
                <a:defRPr/>
              </a:pPr>
              <a:t>07/05/2021</a:t>
            </a:fld>
            <a:endParaRPr lang="en-GB"/>
          </a:p>
        </p:txBody>
      </p:sp>
      <p:sp>
        <p:nvSpPr>
          <p:cNvPr id="5" name="Footer Placeholder 4">
            <a:extLst>
              <a:ext uri="{FF2B5EF4-FFF2-40B4-BE49-F238E27FC236}">
                <a16:creationId xmlns:a16="http://schemas.microsoft.com/office/drawing/2014/main" id="{DA9BE4E6-D7D2-4980-99ED-FF8FBE40BBD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B55AF4F-E16B-478E-8775-9D722642620B}"/>
              </a:ext>
            </a:extLst>
          </p:cNvPr>
          <p:cNvSpPr>
            <a:spLocks noGrp="1"/>
          </p:cNvSpPr>
          <p:nvPr>
            <p:ph type="sldNum" sz="quarter" idx="12"/>
          </p:nvPr>
        </p:nvSpPr>
        <p:spPr/>
        <p:txBody>
          <a:bodyPr/>
          <a:lstStyle>
            <a:lvl1pPr>
              <a:defRPr/>
            </a:lvl1pPr>
          </a:lstStyle>
          <a:p>
            <a:pPr>
              <a:defRPr/>
            </a:pPr>
            <a:fld id="{AA5C3CE1-BB98-4A40-89EB-E6681CF4FDC5}" type="slidenum">
              <a:rPr lang="en-GB"/>
              <a:pPr>
                <a:defRPr/>
              </a:pPr>
              <a:t>‹#›</a:t>
            </a:fld>
            <a:endParaRPr lang="en-GB"/>
          </a:p>
        </p:txBody>
      </p:sp>
    </p:spTree>
    <p:extLst>
      <p:ext uri="{BB962C8B-B14F-4D97-AF65-F5344CB8AC3E}">
        <p14:creationId xmlns:p14="http://schemas.microsoft.com/office/powerpoint/2010/main" val="32154274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9CE76E-42D8-464D-BF7D-DECE38102D83}"/>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FCFA79-8B3A-41FD-B383-C36B1EBC6B85}"/>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7B74D8-9B1F-4230-AB1A-40751B5C53E3}"/>
              </a:ext>
            </a:extLst>
          </p:cNvPr>
          <p:cNvSpPr>
            <a:spLocks noGrp="1"/>
          </p:cNvSpPr>
          <p:nvPr>
            <p:ph type="dt" sz="half" idx="10"/>
          </p:nvPr>
        </p:nvSpPr>
        <p:spPr/>
        <p:txBody>
          <a:bodyPr/>
          <a:lstStyle>
            <a:lvl1pPr>
              <a:defRPr/>
            </a:lvl1pPr>
          </a:lstStyle>
          <a:p>
            <a:pPr>
              <a:defRPr/>
            </a:pPr>
            <a:fld id="{BF5E87D8-FFE0-4037-97C7-9FB78F8D887E}" type="datetimeFigureOut">
              <a:rPr lang="en-GB"/>
              <a:pPr>
                <a:defRPr/>
              </a:pPr>
              <a:t>07/05/2021</a:t>
            </a:fld>
            <a:endParaRPr lang="en-GB"/>
          </a:p>
        </p:txBody>
      </p:sp>
      <p:sp>
        <p:nvSpPr>
          <p:cNvPr id="5" name="Footer Placeholder 4">
            <a:extLst>
              <a:ext uri="{FF2B5EF4-FFF2-40B4-BE49-F238E27FC236}">
                <a16:creationId xmlns:a16="http://schemas.microsoft.com/office/drawing/2014/main" id="{DA9BE4E6-D7D2-4980-99ED-FF8FBE40BBD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B55AF4F-E16B-478E-8775-9D722642620B}"/>
              </a:ext>
            </a:extLst>
          </p:cNvPr>
          <p:cNvSpPr>
            <a:spLocks noGrp="1"/>
          </p:cNvSpPr>
          <p:nvPr>
            <p:ph type="sldNum" sz="quarter" idx="12"/>
          </p:nvPr>
        </p:nvSpPr>
        <p:spPr/>
        <p:txBody>
          <a:bodyPr/>
          <a:lstStyle>
            <a:lvl1pPr>
              <a:defRPr/>
            </a:lvl1pPr>
          </a:lstStyle>
          <a:p>
            <a:pPr>
              <a:defRPr/>
            </a:pPr>
            <a:fld id="{95416B71-295F-4662-AB89-A556247B6EAB}" type="slidenum">
              <a:rPr lang="en-GB"/>
              <a:pPr>
                <a:defRPr/>
              </a:pPr>
              <a:t>‹#›</a:t>
            </a:fld>
            <a:endParaRPr lang="en-GB"/>
          </a:p>
        </p:txBody>
      </p:sp>
    </p:spTree>
    <p:extLst>
      <p:ext uri="{BB962C8B-B14F-4D97-AF65-F5344CB8AC3E}">
        <p14:creationId xmlns:p14="http://schemas.microsoft.com/office/powerpoint/2010/main" val="1773155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39D0449-7A5B-462E-9707-31FA22EB9A25}"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02603B9-C9BF-4AB4-9B53-D0A9E43BCF6B}" type="slidenum">
              <a:rPr lang="en-GB"/>
              <a:pPr>
                <a:defRPr/>
              </a:pPr>
              <a:t>‹#›</a:t>
            </a:fld>
            <a:endParaRPr lang="en-GB"/>
          </a:p>
        </p:txBody>
      </p:sp>
    </p:spTree>
    <p:extLst>
      <p:ext uri="{BB962C8B-B14F-4D97-AF65-F5344CB8AC3E}">
        <p14:creationId xmlns:p14="http://schemas.microsoft.com/office/powerpoint/2010/main" val="28439645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795E807-5A0F-43DD-A701-0F13758D8316}"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A4B9A66-5035-4420-B9A1-B34F389048B2}" type="slidenum">
              <a:rPr lang="en-GB"/>
              <a:pPr>
                <a:defRPr/>
              </a:pPr>
              <a:t>‹#›</a:t>
            </a:fld>
            <a:endParaRPr lang="en-GB"/>
          </a:p>
        </p:txBody>
      </p:sp>
    </p:spTree>
    <p:extLst>
      <p:ext uri="{BB962C8B-B14F-4D97-AF65-F5344CB8AC3E}">
        <p14:creationId xmlns:p14="http://schemas.microsoft.com/office/powerpoint/2010/main" val="561759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94"/>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668"/>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DB3234E7-9183-4844-BDF9-3A07CEE7DB38}"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24BA36D-FFBA-42A6-8696-8A350FE172A7}" type="slidenum">
              <a:rPr lang="en-GB"/>
              <a:pPr>
                <a:defRPr/>
              </a:pPr>
              <a:t>‹#›</a:t>
            </a:fld>
            <a:endParaRPr lang="en-GB"/>
          </a:p>
        </p:txBody>
      </p:sp>
    </p:spTree>
    <p:extLst>
      <p:ext uri="{BB962C8B-B14F-4D97-AF65-F5344CB8AC3E}">
        <p14:creationId xmlns:p14="http://schemas.microsoft.com/office/powerpoint/2010/main" val="19940569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2ED8D06-B855-4CF9-A8CC-DA618A7E9AEE}" type="datetimeFigureOut">
              <a:rPr lang="en-GB"/>
              <a:pPr>
                <a:defRPr/>
              </a:pPr>
              <a:t>07/05/2021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A466BF5-CBDD-4B54-97A0-B66F325C6B35}" type="slidenum">
              <a:rPr lang="en-GB"/>
              <a:pPr>
                <a:defRPr/>
              </a:pPr>
              <a:t>‹#›</a:t>
            </a:fld>
            <a:endParaRPr lang="en-GB"/>
          </a:p>
        </p:txBody>
      </p:sp>
    </p:spTree>
    <p:extLst>
      <p:ext uri="{BB962C8B-B14F-4D97-AF65-F5344CB8AC3E}">
        <p14:creationId xmlns:p14="http://schemas.microsoft.com/office/powerpoint/2010/main" val="4912832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A1157454-35C0-4203-A71B-D0303A0DEF39}" type="datetimeFigureOut">
              <a:rPr lang="en-GB"/>
              <a:pPr>
                <a:defRPr/>
              </a:pPr>
              <a:t>07/05/2021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0F158F6-2840-4EDC-ADF5-E65219EF1438}" type="slidenum">
              <a:rPr lang="en-GB"/>
              <a:pPr>
                <a:defRPr/>
              </a:pPr>
              <a:t>‹#›</a:t>
            </a:fld>
            <a:endParaRPr lang="en-GB"/>
          </a:p>
        </p:txBody>
      </p:sp>
    </p:spTree>
    <p:extLst>
      <p:ext uri="{BB962C8B-B14F-4D97-AF65-F5344CB8AC3E}">
        <p14:creationId xmlns:p14="http://schemas.microsoft.com/office/powerpoint/2010/main" val="24409201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021F0D8-5BBF-4634-8329-F0FBCF6E9D3E}" type="datetimeFigureOut">
              <a:rPr lang="en-GB"/>
              <a:pPr>
                <a:defRPr/>
              </a:pPr>
              <a:t>07/05/2021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ED66C64-2E4C-4494-8CB8-2A06CD809D5C}" type="slidenum">
              <a:rPr lang="en-GB"/>
              <a:pPr>
                <a:defRPr/>
              </a:pPr>
              <a:t>‹#›</a:t>
            </a:fld>
            <a:endParaRPr lang="en-GB"/>
          </a:p>
        </p:txBody>
      </p:sp>
    </p:spTree>
    <p:extLst>
      <p:ext uri="{BB962C8B-B14F-4D97-AF65-F5344CB8AC3E}">
        <p14:creationId xmlns:p14="http://schemas.microsoft.com/office/powerpoint/2010/main" val="14371189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C492D6-8689-4088-B364-0D45AE386EB1}" type="datetimeFigureOut">
              <a:rPr lang="en-GB"/>
              <a:pPr>
                <a:defRPr/>
              </a:pPr>
              <a:t>07/05/2021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92F55207-D1BB-4842-9948-E68301237C5F}" type="slidenum">
              <a:rPr lang="en-GB"/>
              <a:pPr>
                <a:defRPr/>
              </a:pPr>
              <a:t>‹#›</a:t>
            </a:fld>
            <a:endParaRPr lang="en-GB"/>
          </a:p>
        </p:txBody>
      </p:sp>
    </p:spTree>
    <p:extLst>
      <p:ext uri="{BB962C8B-B14F-4D97-AF65-F5344CB8AC3E}">
        <p14:creationId xmlns:p14="http://schemas.microsoft.com/office/powerpoint/2010/main" val="585508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smtClean="0"/>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57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21A5C853-9485-40EC-A7D8-28293A2568D3}" type="datetimeFigureOut">
              <a:rPr lang="en-GB"/>
              <a:pPr>
                <a:defRPr/>
              </a:pPr>
              <a:t>07/05/2021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03D2A61-8475-4BBF-A982-3E39FB0E3F8B}" type="slidenum">
              <a:rPr lang="en-GB"/>
              <a:pPr>
                <a:defRPr/>
              </a:pPr>
              <a:t>‹#›</a:t>
            </a:fld>
            <a:endParaRPr lang="en-GB"/>
          </a:p>
        </p:txBody>
      </p:sp>
    </p:spTree>
    <p:extLst>
      <p:ext uri="{BB962C8B-B14F-4D97-AF65-F5344CB8AC3E}">
        <p14:creationId xmlns:p14="http://schemas.microsoft.com/office/powerpoint/2010/main" val="873764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57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630F5106-41C6-4280-81DB-4C5330F4DBC4}" type="datetimeFigureOut">
              <a:rPr lang="en-GB"/>
              <a:pPr>
                <a:defRPr/>
              </a:pPr>
              <a:t>07/05/2021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48B2FCD-8B2E-47FF-A320-8170A9067A20}" type="slidenum">
              <a:rPr lang="en-GB"/>
              <a:pPr>
                <a:defRPr/>
              </a:pPr>
              <a:t>‹#›</a:t>
            </a:fld>
            <a:endParaRPr lang="en-GB"/>
          </a:p>
        </p:txBody>
      </p:sp>
    </p:spTree>
    <p:extLst>
      <p:ext uri="{BB962C8B-B14F-4D97-AF65-F5344CB8AC3E}">
        <p14:creationId xmlns:p14="http://schemas.microsoft.com/office/powerpoint/2010/main" val="21580734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217EFD0-367D-461E-A0EB-8B4EA710FCA8}"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8B62243-774D-4BFE-A66B-6D7734522FA0}" type="slidenum">
              <a:rPr lang="en-GB"/>
              <a:pPr>
                <a:defRPr/>
              </a:pPr>
              <a:t>‹#›</a:t>
            </a:fld>
            <a:endParaRPr lang="en-GB"/>
          </a:p>
        </p:txBody>
      </p:sp>
    </p:spTree>
    <p:extLst>
      <p:ext uri="{BB962C8B-B14F-4D97-AF65-F5344CB8AC3E}">
        <p14:creationId xmlns:p14="http://schemas.microsoft.com/office/powerpoint/2010/main" val="6339146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B0D1F5E-BA13-453C-AACE-3DFCCA03EFAF}" type="datetimeFigureOut">
              <a:rPr lang="en-GB"/>
              <a:pPr>
                <a:defRPr/>
              </a:pPr>
              <a:t>07/05/2021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83D498A-4E76-457C-A642-3317ADB64BC6}" type="slidenum">
              <a:rPr lang="en-GB"/>
              <a:pPr>
                <a:defRPr/>
              </a:pPr>
              <a:t>‹#›</a:t>
            </a:fld>
            <a:endParaRPr lang="en-GB"/>
          </a:p>
        </p:txBody>
      </p:sp>
    </p:spTree>
    <p:extLst>
      <p:ext uri="{BB962C8B-B14F-4D97-AF65-F5344CB8AC3E}">
        <p14:creationId xmlns:p14="http://schemas.microsoft.com/office/powerpoint/2010/main" val="30422333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6021917"/>
            <a:ext cx="12192000" cy="8360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GB" sz="7600">
              <a:solidFill>
                <a:prstClr val="white"/>
              </a:solidFill>
            </a:endParaRPr>
          </a:p>
        </p:txBody>
      </p:sp>
      <p:pic>
        <p:nvPicPr>
          <p:cNvPr id="4"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69352" y="6144685"/>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3721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7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09600" y="273600"/>
            <a:ext cx="10972320" cy="1144800"/>
          </a:xfrm>
          <a:prstGeom prst="rect">
            <a:avLst/>
          </a:prstGeom>
        </p:spPr>
        <p:txBody>
          <a:bodyPr/>
          <a:lstStyle/>
          <a:p>
            <a:endParaRPr/>
          </a:p>
        </p:txBody>
      </p:sp>
      <p:sp>
        <p:nvSpPr>
          <p:cNvPr id="82" name="PlaceHolder 2"/>
          <p:cNvSpPr>
            <a:spLocks noGrp="1"/>
          </p:cNvSpPr>
          <p:nvPr>
            <p:ph type="subTitle"/>
          </p:nvPr>
        </p:nvSpPr>
        <p:spPr>
          <a:xfrm>
            <a:off x="609600" y="1604521"/>
            <a:ext cx="10972320" cy="3977280"/>
          </a:xfrm>
          <a:prstGeom prst="rect">
            <a:avLst/>
          </a:prstGeom>
        </p:spPr>
        <p:txBody>
          <a:bodyPr anchor="ctr"/>
          <a:lstStyle/>
          <a:p>
            <a:endParaRPr/>
          </a:p>
        </p:txBody>
      </p:sp>
    </p:spTree>
    <p:extLst>
      <p:ext uri="{BB962C8B-B14F-4D97-AF65-F5344CB8AC3E}">
        <p14:creationId xmlns:p14="http://schemas.microsoft.com/office/powerpoint/2010/main" val="32892803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9600" y="273600"/>
            <a:ext cx="10972320" cy="1144800"/>
          </a:xfrm>
          <a:prstGeom prst="rect">
            <a:avLst/>
          </a:prstGeom>
        </p:spPr>
        <p:txBody>
          <a:bodyPr/>
          <a:lstStyle/>
          <a:p>
            <a:endParaRPr/>
          </a:p>
        </p:txBody>
      </p:sp>
      <p:sp>
        <p:nvSpPr>
          <p:cNvPr id="84" name="PlaceHolder 2"/>
          <p:cNvSpPr>
            <a:spLocks noGrp="1"/>
          </p:cNvSpPr>
          <p:nvPr>
            <p:ph type="body"/>
          </p:nvPr>
        </p:nvSpPr>
        <p:spPr>
          <a:xfrm>
            <a:off x="609600" y="1604521"/>
            <a:ext cx="10972320" cy="3977280"/>
          </a:xfrm>
          <a:prstGeom prst="rect">
            <a:avLst/>
          </a:prstGeom>
        </p:spPr>
        <p:txBody>
          <a:bodyPr/>
          <a:lstStyle/>
          <a:p>
            <a:endParaRPr/>
          </a:p>
        </p:txBody>
      </p:sp>
    </p:spTree>
    <p:extLst>
      <p:ext uri="{BB962C8B-B14F-4D97-AF65-F5344CB8AC3E}">
        <p14:creationId xmlns:p14="http://schemas.microsoft.com/office/powerpoint/2010/main" val="42706257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600" y="273600"/>
            <a:ext cx="10972320" cy="1144800"/>
          </a:xfrm>
          <a:prstGeom prst="rect">
            <a:avLst/>
          </a:prstGeom>
        </p:spPr>
        <p:txBody>
          <a:bodyPr/>
          <a:lstStyle/>
          <a:p>
            <a:endParaRPr/>
          </a:p>
        </p:txBody>
      </p:sp>
      <p:sp>
        <p:nvSpPr>
          <p:cNvPr id="86" name="PlaceHolder 2"/>
          <p:cNvSpPr>
            <a:spLocks noGrp="1"/>
          </p:cNvSpPr>
          <p:nvPr>
            <p:ph type="body"/>
          </p:nvPr>
        </p:nvSpPr>
        <p:spPr>
          <a:xfrm>
            <a:off x="609600" y="1604521"/>
            <a:ext cx="5354400" cy="3977280"/>
          </a:xfrm>
          <a:prstGeom prst="rect">
            <a:avLst/>
          </a:prstGeom>
        </p:spPr>
        <p:txBody>
          <a:bodyPr/>
          <a:lstStyle/>
          <a:p>
            <a:endParaRPr/>
          </a:p>
        </p:txBody>
      </p:sp>
      <p:sp>
        <p:nvSpPr>
          <p:cNvPr id="87" name="PlaceHolder 3"/>
          <p:cNvSpPr>
            <a:spLocks noGrp="1"/>
          </p:cNvSpPr>
          <p:nvPr>
            <p:ph type="body"/>
          </p:nvPr>
        </p:nvSpPr>
        <p:spPr>
          <a:xfrm>
            <a:off x="6232320" y="1604521"/>
            <a:ext cx="5354400" cy="3977280"/>
          </a:xfrm>
          <a:prstGeom prst="rect">
            <a:avLst/>
          </a:prstGeom>
        </p:spPr>
        <p:txBody>
          <a:bodyPr/>
          <a:lstStyle/>
          <a:p>
            <a:endParaRPr/>
          </a:p>
        </p:txBody>
      </p:sp>
    </p:spTree>
    <p:extLst>
      <p:ext uri="{BB962C8B-B14F-4D97-AF65-F5344CB8AC3E}">
        <p14:creationId xmlns:p14="http://schemas.microsoft.com/office/powerpoint/2010/main" val="2140453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09600" y="273600"/>
            <a:ext cx="10972320" cy="1144800"/>
          </a:xfrm>
          <a:prstGeom prst="rect">
            <a:avLst/>
          </a:prstGeom>
        </p:spPr>
        <p:txBody>
          <a:bodyPr/>
          <a:lstStyle/>
          <a:p>
            <a:endParaRPr/>
          </a:p>
        </p:txBody>
      </p:sp>
    </p:spTree>
    <p:extLst>
      <p:ext uri="{BB962C8B-B14F-4D97-AF65-F5344CB8AC3E}">
        <p14:creationId xmlns:p14="http://schemas.microsoft.com/office/powerpoint/2010/main" val="31958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theme" Target="../theme/theme11.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2.xml"/><Relationship Id="rId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1.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4.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7.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 id="2147483705" r:id="rId20"/>
    <p:sldLayoutId id="2147483900" r:id="rId21"/>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endParaRPr lang="en-GB" altLang="fr-FR" smtClean="0"/>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52BE365F-40A9-45FF-A577-23667A1ED0D5}" type="datetimeFigureOut">
              <a:rPr lang="en-GB"/>
              <a:pPr>
                <a:defRPr/>
              </a:pPr>
              <a:t>07/05/2021</a:t>
            </a:fld>
            <a:endParaRPr lang="en-GB"/>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8C6D94D9-0932-4C5B-A4AE-D7A309FD06F9}" type="slidenum">
              <a:rPr lang="en-GB"/>
              <a:pPr>
                <a:defRPr/>
              </a:pPr>
              <a:t>‹#›</a:t>
            </a:fld>
            <a:endParaRPr lang="en-GB"/>
          </a:p>
        </p:txBody>
      </p:sp>
    </p:spTree>
    <p:extLst>
      <p:ext uri="{BB962C8B-B14F-4D97-AF65-F5344CB8AC3E}">
        <p14:creationId xmlns:p14="http://schemas.microsoft.com/office/powerpoint/2010/main" val="665865154"/>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Lst>
  <p:txStyles>
    <p:titleStyle>
      <a:lvl1pPr algn="l" defTabSz="914377" rtl="0" fontAlgn="base">
        <a:lnSpc>
          <a:spcPct val="90000"/>
        </a:lnSpc>
        <a:spcBef>
          <a:spcPct val="0"/>
        </a:spcBef>
        <a:spcAft>
          <a:spcPct val="0"/>
        </a:spcAft>
        <a:defRPr sz="4400" kern="1200">
          <a:solidFill>
            <a:schemeClr val="tx1"/>
          </a:solidFill>
          <a:latin typeface="+mj-lt"/>
          <a:ea typeface="+mj-ea"/>
          <a:cs typeface="+mj-cs"/>
        </a:defRPr>
      </a:lvl1pPr>
      <a:lvl2pPr algn="l" defTabSz="914377"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4377"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4377"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4377" rtl="0" fontAlgn="base">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endParaRPr lang="en-GB" altLang="fr-FR" smtClean="0"/>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defTabSz="914377">
              <a:defRPr sz="1200" smtClean="0">
                <a:solidFill>
                  <a:prstClr val="black">
                    <a:tint val="75000"/>
                  </a:prstClr>
                </a:solidFill>
              </a:defRPr>
            </a:lvl1pPr>
          </a:lstStyle>
          <a:p>
            <a:pPr>
              <a:defRPr/>
            </a:pPr>
            <a:fld id="{EF021B39-63DF-40A1-865F-49A8A65F870B}" type="datetimeFigureOut">
              <a:rPr lang="en-GB"/>
              <a:pPr>
                <a:defRPr/>
              </a:pPr>
              <a:t>07/05/2021</a:t>
            </a:fld>
            <a:endParaRPr lang="en-GB"/>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defTabSz="914377">
              <a:defRPr sz="1200">
                <a:solidFill>
                  <a:prstClr val="black">
                    <a:tint val="75000"/>
                  </a:prstClr>
                </a:solidFill>
              </a:defRPr>
            </a:lvl1pPr>
          </a:lstStyle>
          <a:p>
            <a:pPr>
              <a:defRPr/>
            </a:pPr>
            <a:endParaRPr lang="en-GB"/>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defTabSz="914377">
              <a:defRPr sz="1200" smtClean="0">
                <a:solidFill>
                  <a:prstClr val="black">
                    <a:tint val="75000"/>
                  </a:prstClr>
                </a:solidFill>
              </a:defRPr>
            </a:lvl1pPr>
          </a:lstStyle>
          <a:p>
            <a:pPr>
              <a:defRPr/>
            </a:pPr>
            <a:fld id="{8625D881-CAB7-4CDA-A917-ECF61E29ED52}" type="slidenum">
              <a:rPr lang="en-GB"/>
              <a:pPr>
                <a:defRPr/>
              </a:pPr>
              <a:t>‹#›</a:t>
            </a:fld>
            <a:endParaRPr lang="en-GB"/>
          </a:p>
        </p:txBody>
      </p:sp>
    </p:spTree>
    <p:extLst>
      <p:ext uri="{BB962C8B-B14F-4D97-AF65-F5344CB8AC3E}">
        <p14:creationId xmlns:p14="http://schemas.microsoft.com/office/powerpoint/2010/main" val="282953544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Lst>
  <p:txStyles>
    <p:titleStyle>
      <a:lvl1pPr algn="l" defTabSz="914377" rtl="0" fontAlgn="base">
        <a:lnSpc>
          <a:spcPct val="90000"/>
        </a:lnSpc>
        <a:spcBef>
          <a:spcPct val="0"/>
        </a:spcBef>
        <a:spcAft>
          <a:spcPct val="0"/>
        </a:spcAft>
        <a:defRPr sz="4400" kern="1200">
          <a:solidFill>
            <a:schemeClr val="tx1"/>
          </a:solidFill>
          <a:latin typeface="+mj-lt"/>
          <a:ea typeface="+mj-ea"/>
          <a:cs typeface="+mj-cs"/>
        </a:defRPr>
      </a:lvl1pPr>
      <a:lvl2pPr algn="l" defTabSz="914377"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4377"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4377"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4377" rtl="0" fontAlgn="base">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08EA0B8-C9EC-E446-ABD5-25D46F04EC7D}" type="datetimeFigureOut">
              <a:rPr lang="en-GB" smtClean="0"/>
              <a:t>06/05/2021</a:t>
            </a:fld>
            <a:endParaRPr lang="en-GB"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E7B4EE-4520-7745-B940-EFB531EEA717}" type="slidenum">
              <a:rPr lang="en-GB" smtClean="0"/>
              <a:t>‹#›</a:t>
            </a:fld>
            <a:endParaRPr lang="en-GB" dirty="0"/>
          </a:p>
        </p:txBody>
      </p:sp>
    </p:spTree>
    <p:extLst>
      <p:ext uri="{BB962C8B-B14F-4D97-AF65-F5344CB8AC3E}">
        <p14:creationId xmlns:p14="http://schemas.microsoft.com/office/powerpoint/2010/main" val="376367575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3411439181"/>
      </p:ext>
    </p:extLst>
  </p:cSld>
  <p:clrMap bg1="lt1" tx1="dk1" bg2="lt2" tx2="dk2" accent1="accent1" accent2="accent2" accent3="accent3" accent4="accent4" accent5="accent5" accent6="accent6" hlink="hlink" folHlink="folHlink"/>
  <p:sldLayoutIdLst>
    <p:sldLayoutId id="2147483677" r:id="rId1"/>
    <p:sldLayoutId id="2147483707" r:id="rId2"/>
    <p:sldLayoutId id="2147483708" r:id="rId3"/>
    <p:sldLayoutId id="2147483818" r:id="rId4"/>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838200" y="482601"/>
            <a:ext cx="10515600" cy="78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p>
            <a:pPr lvl="0"/>
            <a:r>
              <a:rPr lang="en-US" altLang="fr-FR" smtClean="0"/>
              <a:t>Click to edit Master title style</a:t>
            </a:r>
            <a:endParaRPr lang="en-GB" altLang="fr-FR" smtClean="0"/>
          </a:p>
        </p:txBody>
      </p:sp>
      <p:sp>
        <p:nvSpPr>
          <p:cNvPr id="3" name="Text Placeholder 2"/>
          <p:cNvSpPr>
            <a:spLocks noGrp="1"/>
          </p:cNvSpPr>
          <p:nvPr>
            <p:ph type="body" idx="1"/>
          </p:nvPr>
        </p:nvSpPr>
        <p:spPr>
          <a:xfrm>
            <a:off x="838200" y="1826685"/>
            <a:ext cx="10515600" cy="3879849"/>
          </a:xfrm>
          <a:prstGeom prst="rect">
            <a:avLst/>
          </a:prstGeom>
        </p:spPr>
        <p:txBody>
          <a:bodyPr vert="horz" lIns="91440" tIns="45720" rIns="91440" bIns="4572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838200" y="6131984"/>
            <a:ext cx="2743200" cy="364067"/>
          </a:xfrm>
          <a:prstGeom prst="rect">
            <a:avLst/>
          </a:prstGeom>
        </p:spPr>
        <p:txBody>
          <a:bodyPr vert="horz" lIns="91440" tIns="45720" rIns="91440" bIns="45720" rtlCol="0" anchor="ctr">
            <a:noAutofit/>
          </a:bodyPr>
          <a:lstStyle>
            <a:lvl1pPr algn="l">
              <a:defRPr sz="1200" smtClean="0">
                <a:solidFill>
                  <a:schemeClr val="tx1">
                    <a:tint val="75000"/>
                  </a:schemeClr>
                </a:solidFill>
              </a:defRPr>
            </a:lvl1pPr>
          </a:lstStyle>
          <a:p>
            <a:pPr>
              <a:defRPr/>
            </a:pPr>
            <a:fld id="{38039191-43A5-4B52-B846-385517C546DD}" type="slidenum">
              <a:rPr lang="en-GB"/>
              <a:pPr>
                <a:defRPr/>
              </a:pPr>
              <a:t>‹#›</a:t>
            </a:fld>
            <a:endParaRPr lang="en-GB" dirty="0"/>
          </a:p>
        </p:txBody>
      </p:sp>
      <p:pic>
        <p:nvPicPr>
          <p:cNvPr id="7173" name="Picture 6"/>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0033001" y="6045200"/>
            <a:ext cx="1716617"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64205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Lst>
  <p:hf sldNum="0" hdr="0" ftr="0" dt="0"/>
  <p:txStyles>
    <p:titleStyle>
      <a:lvl1pPr algn="l" defTabSz="914377" rtl="0" fontAlgn="base">
        <a:lnSpc>
          <a:spcPct val="90000"/>
        </a:lnSpc>
        <a:spcBef>
          <a:spcPct val="0"/>
        </a:spcBef>
        <a:spcAft>
          <a:spcPct val="0"/>
        </a:spcAft>
        <a:defRPr sz="4000" kern="1200">
          <a:solidFill>
            <a:schemeClr val="tx2"/>
          </a:solidFill>
          <a:latin typeface="+mj-lt"/>
          <a:ea typeface="+mj-ea"/>
          <a:cs typeface="+mj-cs"/>
        </a:defRPr>
      </a:lvl1pPr>
      <a:lvl2pPr algn="l" defTabSz="914377" rtl="0" fontAlgn="base">
        <a:lnSpc>
          <a:spcPct val="90000"/>
        </a:lnSpc>
        <a:spcBef>
          <a:spcPct val="0"/>
        </a:spcBef>
        <a:spcAft>
          <a:spcPct val="0"/>
        </a:spcAft>
        <a:defRPr sz="4000">
          <a:solidFill>
            <a:schemeClr val="tx2"/>
          </a:solidFill>
          <a:latin typeface="Arial" panose="020B0604020202020204" pitchFamily="34" charset="0"/>
        </a:defRPr>
      </a:lvl2pPr>
      <a:lvl3pPr algn="l" defTabSz="914377" rtl="0" fontAlgn="base">
        <a:lnSpc>
          <a:spcPct val="90000"/>
        </a:lnSpc>
        <a:spcBef>
          <a:spcPct val="0"/>
        </a:spcBef>
        <a:spcAft>
          <a:spcPct val="0"/>
        </a:spcAft>
        <a:defRPr sz="4000">
          <a:solidFill>
            <a:schemeClr val="tx2"/>
          </a:solidFill>
          <a:latin typeface="Arial" panose="020B0604020202020204" pitchFamily="34" charset="0"/>
        </a:defRPr>
      </a:lvl3pPr>
      <a:lvl4pPr algn="l" defTabSz="914377" rtl="0" fontAlgn="base">
        <a:lnSpc>
          <a:spcPct val="90000"/>
        </a:lnSpc>
        <a:spcBef>
          <a:spcPct val="0"/>
        </a:spcBef>
        <a:spcAft>
          <a:spcPct val="0"/>
        </a:spcAft>
        <a:defRPr sz="4000">
          <a:solidFill>
            <a:schemeClr val="tx2"/>
          </a:solidFill>
          <a:latin typeface="Arial" panose="020B0604020202020204" pitchFamily="34" charset="0"/>
        </a:defRPr>
      </a:lvl4pPr>
      <a:lvl5pPr algn="l" defTabSz="914377" rtl="0" fontAlgn="base">
        <a:lnSpc>
          <a:spcPct val="90000"/>
        </a:lnSpc>
        <a:spcBef>
          <a:spcPct val="0"/>
        </a:spcBef>
        <a:spcAft>
          <a:spcPct val="0"/>
        </a:spcAft>
        <a:defRPr sz="4000">
          <a:solidFill>
            <a:schemeClr val="tx2"/>
          </a:solidFill>
          <a:latin typeface="Arial" panose="020B0604020202020204" pitchFamily="34" charset="0"/>
        </a:defRPr>
      </a:lvl5pPr>
      <a:lvl6pPr marL="609585" algn="l" defTabSz="914377" rtl="0" fontAlgn="base">
        <a:lnSpc>
          <a:spcPct val="90000"/>
        </a:lnSpc>
        <a:spcBef>
          <a:spcPct val="0"/>
        </a:spcBef>
        <a:spcAft>
          <a:spcPct val="0"/>
        </a:spcAft>
        <a:defRPr sz="4000">
          <a:solidFill>
            <a:schemeClr val="tx2"/>
          </a:solidFill>
          <a:latin typeface="Arial" panose="020B0604020202020204" pitchFamily="34" charset="0"/>
        </a:defRPr>
      </a:lvl6pPr>
      <a:lvl7pPr marL="1219170" algn="l" defTabSz="914377" rtl="0" fontAlgn="base">
        <a:lnSpc>
          <a:spcPct val="90000"/>
        </a:lnSpc>
        <a:spcBef>
          <a:spcPct val="0"/>
        </a:spcBef>
        <a:spcAft>
          <a:spcPct val="0"/>
        </a:spcAft>
        <a:defRPr sz="4000">
          <a:solidFill>
            <a:schemeClr val="tx2"/>
          </a:solidFill>
          <a:latin typeface="Arial" panose="020B0604020202020204" pitchFamily="34" charset="0"/>
        </a:defRPr>
      </a:lvl7pPr>
      <a:lvl8pPr marL="1828754" algn="l" defTabSz="914377" rtl="0" fontAlgn="base">
        <a:lnSpc>
          <a:spcPct val="90000"/>
        </a:lnSpc>
        <a:spcBef>
          <a:spcPct val="0"/>
        </a:spcBef>
        <a:spcAft>
          <a:spcPct val="0"/>
        </a:spcAft>
        <a:defRPr sz="4000">
          <a:solidFill>
            <a:schemeClr val="tx2"/>
          </a:solidFill>
          <a:latin typeface="Arial" panose="020B0604020202020204" pitchFamily="34" charset="0"/>
        </a:defRPr>
      </a:lvl8pPr>
      <a:lvl9pPr marL="2438339" algn="l" defTabSz="914377" rtl="0" fontAlgn="base">
        <a:lnSpc>
          <a:spcPct val="90000"/>
        </a:lnSpc>
        <a:spcBef>
          <a:spcPct val="0"/>
        </a:spcBef>
        <a:spcAft>
          <a:spcPct val="0"/>
        </a:spcAft>
        <a:defRPr sz="4000">
          <a:solidFill>
            <a:schemeClr val="tx2"/>
          </a:solidFill>
          <a:latin typeface="Arial" panose="020B0604020202020204" pitchFamily="34" charset="0"/>
        </a:defRPr>
      </a:lvl9pPr>
    </p:titleStyle>
    <p:bodyStyle>
      <a:lvl1pPr marL="228594" indent="-228594" algn="l" defTabSz="914377" rtl="0" fontAlgn="base">
        <a:spcBef>
          <a:spcPct val="0"/>
        </a:spcBef>
        <a:spcAft>
          <a:spcPts val="1800"/>
        </a:spcAft>
        <a:buClr>
          <a:schemeClr val="tx2"/>
        </a:buClr>
        <a:buFont typeface="Arial" panose="020B0604020202020204" pitchFamily="34" charset="0"/>
        <a:buChar char="•"/>
        <a:defRPr kern="1200">
          <a:solidFill>
            <a:schemeClr val="tx1"/>
          </a:solidFill>
          <a:latin typeface="+mn-lt"/>
          <a:ea typeface="+mn-ea"/>
          <a:cs typeface="+mn-cs"/>
        </a:defRPr>
      </a:lvl1pPr>
      <a:lvl2pPr marL="685783" indent="-228594" algn="l" defTabSz="914377" rtl="0" fontAlgn="base">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fontAlgn="base">
        <a:spcBef>
          <a:spcPts val="500"/>
        </a:spcBef>
        <a:spcAft>
          <a:spcPts val="1800"/>
        </a:spcAft>
        <a:buClr>
          <a:schemeClr val="tx2"/>
        </a:buClr>
        <a:buFont typeface="Arial" panose="020B0604020202020204" pitchFamily="34" charset="0"/>
        <a:buChar char="•"/>
        <a:defRPr sz="1733" kern="1200">
          <a:solidFill>
            <a:schemeClr val="tx1"/>
          </a:solidFill>
          <a:latin typeface="+mn-lt"/>
          <a:ea typeface="+mn-ea"/>
          <a:cs typeface="+mn-cs"/>
        </a:defRPr>
      </a:lvl3pPr>
      <a:lvl4pPr marL="1600160" indent="-228594" algn="l" defTabSz="914377" rtl="0" fontAlgn="base">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fontAlgn="base">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38200" y="482601"/>
            <a:ext cx="10515600" cy="78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p>
            <a:pPr lvl="0"/>
            <a:r>
              <a:rPr lang="en-US" altLang="fr-FR" smtClean="0"/>
              <a:t>Click to edit Master title style</a:t>
            </a:r>
            <a:endParaRPr lang="en-GB" altLang="fr-FR" smtClean="0"/>
          </a:p>
        </p:txBody>
      </p:sp>
      <p:sp>
        <p:nvSpPr>
          <p:cNvPr id="3" name="Text Placeholder 2"/>
          <p:cNvSpPr>
            <a:spLocks noGrp="1"/>
          </p:cNvSpPr>
          <p:nvPr>
            <p:ph type="body" idx="1"/>
          </p:nvPr>
        </p:nvSpPr>
        <p:spPr>
          <a:xfrm>
            <a:off x="838200" y="1826685"/>
            <a:ext cx="10515600" cy="3879849"/>
          </a:xfrm>
          <a:prstGeom prst="rect">
            <a:avLst/>
          </a:prstGeom>
        </p:spPr>
        <p:txBody>
          <a:bodyPr vert="horz" lIns="91440" tIns="45720" rIns="91440" bIns="4572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838200" y="6131984"/>
            <a:ext cx="2743200" cy="364067"/>
          </a:xfrm>
          <a:prstGeom prst="rect">
            <a:avLst/>
          </a:prstGeom>
        </p:spPr>
        <p:txBody>
          <a:bodyPr vert="horz" lIns="91440" tIns="45720" rIns="91440" bIns="45720" rtlCol="0" anchor="ctr">
            <a:noAutofit/>
          </a:bodyPr>
          <a:lstStyle>
            <a:lvl1pPr algn="l">
              <a:defRPr sz="1200" smtClean="0">
                <a:solidFill>
                  <a:schemeClr val="tx1">
                    <a:tint val="75000"/>
                  </a:schemeClr>
                </a:solidFill>
              </a:defRPr>
            </a:lvl1pPr>
          </a:lstStyle>
          <a:p>
            <a:pPr>
              <a:defRPr/>
            </a:pPr>
            <a:fld id="{CE733540-9D6D-4A13-B676-21E2FDDAB0B1}" type="slidenum">
              <a:rPr lang="en-GB"/>
              <a:pPr>
                <a:defRPr/>
              </a:pPr>
              <a:t>‹#›</a:t>
            </a:fld>
            <a:endParaRPr lang="en-GB" dirty="0"/>
          </a:p>
        </p:txBody>
      </p:sp>
      <p:pic>
        <p:nvPicPr>
          <p:cNvPr id="6149" name="Picture 6"/>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033001" y="6045200"/>
            <a:ext cx="1716617"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852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Lst>
  <p:hf sldNum="0" hdr="0" ftr="0" dt="0"/>
  <p:txStyles>
    <p:titleStyle>
      <a:lvl1pPr algn="l" defTabSz="914377" rtl="0" fontAlgn="base">
        <a:lnSpc>
          <a:spcPct val="90000"/>
        </a:lnSpc>
        <a:spcBef>
          <a:spcPct val="0"/>
        </a:spcBef>
        <a:spcAft>
          <a:spcPct val="0"/>
        </a:spcAft>
        <a:defRPr sz="4000" kern="1200">
          <a:solidFill>
            <a:schemeClr val="tx2"/>
          </a:solidFill>
          <a:latin typeface="+mj-lt"/>
          <a:ea typeface="+mj-ea"/>
          <a:cs typeface="+mj-cs"/>
        </a:defRPr>
      </a:lvl1pPr>
      <a:lvl2pPr algn="l" defTabSz="914377" rtl="0" fontAlgn="base">
        <a:lnSpc>
          <a:spcPct val="90000"/>
        </a:lnSpc>
        <a:spcBef>
          <a:spcPct val="0"/>
        </a:spcBef>
        <a:spcAft>
          <a:spcPct val="0"/>
        </a:spcAft>
        <a:defRPr sz="4000">
          <a:solidFill>
            <a:schemeClr val="tx2"/>
          </a:solidFill>
          <a:latin typeface="Arial" panose="020B0604020202020204" pitchFamily="34" charset="0"/>
        </a:defRPr>
      </a:lvl2pPr>
      <a:lvl3pPr algn="l" defTabSz="914377" rtl="0" fontAlgn="base">
        <a:lnSpc>
          <a:spcPct val="90000"/>
        </a:lnSpc>
        <a:spcBef>
          <a:spcPct val="0"/>
        </a:spcBef>
        <a:spcAft>
          <a:spcPct val="0"/>
        </a:spcAft>
        <a:defRPr sz="4000">
          <a:solidFill>
            <a:schemeClr val="tx2"/>
          </a:solidFill>
          <a:latin typeface="Arial" panose="020B0604020202020204" pitchFamily="34" charset="0"/>
        </a:defRPr>
      </a:lvl3pPr>
      <a:lvl4pPr algn="l" defTabSz="914377" rtl="0" fontAlgn="base">
        <a:lnSpc>
          <a:spcPct val="90000"/>
        </a:lnSpc>
        <a:spcBef>
          <a:spcPct val="0"/>
        </a:spcBef>
        <a:spcAft>
          <a:spcPct val="0"/>
        </a:spcAft>
        <a:defRPr sz="4000">
          <a:solidFill>
            <a:schemeClr val="tx2"/>
          </a:solidFill>
          <a:latin typeface="Arial" panose="020B0604020202020204" pitchFamily="34" charset="0"/>
        </a:defRPr>
      </a:lvl4pPr>
      <a:lvl5pPr algn="l" defTabSz="914377" rtl="0" fontAlgn="base">
        <a:lnSpc>
          <a:spcPct val="90000"/>
        </a:lnSpc>
        <a:spcBef>
          <a:spcPct val="0"/>
        </a:spcBef>
        <a:spcAft>
          <a:spcPct val="0"/>
        </a:spcAft>
        <a:defRPr sz="4000">
          <a:solidFill>
            <a:schemeClr val="tx2"/>
          </a:solidFill>
          <a:latin typeface="Arial" panose="020B0604020202020204" pitchFamily="34" charset="0"/>
        </a:defRPr>
      </a:lvl5pPr>
      <a:lvl6pPr marL="609585" algn="l" defTabSz="914377" rtl="0" fontAlgn="base">
        <a:lnSpc>
          <a:spcPct val="90000"/>
        </a:lnSpc>
        <a:spcBef>
          <a:spcPct val="0"/>
        </a:spcBef>
        <a:spcAft>
          <a:spcPct val="0"/>
        </a:spcAft>
        <a:defRPr sz="4000">
          <a:solidFill>
            <a:schemeClr val="tx2"/>
          </a:solidFill>
          <a:latin typeface="Arial" panose="020B0604020202020204" pitchFamily="34" charset="0"/>
        </a:defRPr>
      </a:lvl6pPr>
      <a:lvl7pPr marL="1219170" algn="l" defTabSz="914377" rtl="0" fontAlgn="base">
        <a:lnSpc>
          <a:spcPct val="90000"/>
        </a:lnSpc>
        <a:spcBef>
          <a:spcPct val="0"/>
        </a:spcBef>
        <a:spcAft>
          <a:spcPct val="0"/>
        </a:spcAft>
        <a:defRPr sz="4000">
          <a:solidFill>
            <a:schemeClr val="tx2"/>
          </a:solidFill>
          <a:latin typeface="Arial" panose="020B0604020202020204" pitchFamily="34" charset="0"/>
        </a:defRPr>
      </a:lvl7pPr>
      <a:lvl8pPr marL="1828754" algn="l" defTabSz="914377" rtl="0" fontAlgn="base">
        <a:lnSpc>
          <a:spcPct val="90000"/>
        </a:lnSpc>
        <a:spcBef>
          <a:spcPct val="0"/>
        </a:spcBef>
        <a:spcAft>
          <a:spcPct val="0"/>
        </a:spcAft>
        <a:defRPr sz="4000">
          <a:solidFill>
            <a:schemeClr val="tx2"/>
          </a:solidFill>
          <a:latin typeface="Arial" panose="020B0604020202020204" pitchFamily="34" charset="0"/>
        </a:defRPr>
      </a:lvl8pPr>
      <a:lvl9pPr marL="2438339" algn="l" defTabSz="914377" rtl="0" fontAlgn="base">
        <a:lnSpc>
          <a:spcPct val="90000"/>
        </a:lnSpc>
        <a:spcBef>
          <a:spcPct val="0"/>
        </a:spcBef>
        <a:spcAft>
          <a:spcPct val="0"/>
        </a:spcAft>
        <a:defRPr sz="4000">
          <a:solidFill>
            <a:schemeClr val="tx2"/>
          </a:solidFill>
          <a:latin typeface="Arial" panose="020B0604020202020204" pitchFamily="34" charset="0"/>
        </a:defRPr>
      </a:lvl9pPr>
    </p:titleStyle>
    <p:bodyStyle>
      <a:lvl1pPr marL="228594" indent="-228594" algn="l" defTabSz="914377" rtl="0" fontAlgn="base">
        <a:spcBef>
          <a:spcPct val="0"/>
        </a:spcBef>
        <a:spcAft>
          <a:spcPts val="1800"/>
        </a:spcAft>
        <a:buClr>
          <a:schemeClr val="tx2"/>
        </a:buClr>
        <a:buFont typeface="Arial" panose="020B0604020202020204" pitchFamily="34" charset="0"/>
        <a:buChar char="•"/>
        <a:defRPr kern="1200">
          <a:solidFill>
            <a:schemeClr val="tx1"/>
          </a:solidFill>
          <a:latin typeface="+mn-lt"/>
          <a:ea typeface="+mn-ea"/>
          <a:cs typeface="+mn-cs"/>
        </a:defRPr>
      </a:lvl1pPr>
      <a:lvl2pPr marL="685783" indent="-228594" algn="l" defTabSz="914377" rtl="0" fontAlgn="base">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fontAlgn="base">
        <a:spcBef>
          <a:spcPts val="500"/>
        </a:spcBef>
        <a:spcAft>
          <a:spcPts val="1800"/>
        </a:spcAft>
        <a:buClr>
          <a:schemeClr val="tx2"/>
        </a:buClr>
        <a:buFont typeface="Arial" panose="020B0604020202020204" pitchFamily="34" charset="0"/>
        <a:buChar char="•"/>
        <a:defRPr sz="1733" kern="1200">
          <a:solidFill>
            <a:schemeClr val="tx1"/>
          </a:solidFill>
          <a:latin typeface="+mn-lt"/>
          <a:ea typeface="+mn-ea"/>
          <a:cs typeface="+mn-cs"/>
        </a:defRPr>
      </a:lvl3pPr>
      <a:lvl4pPr marL="1600160" indent="-228594" algn="l" defTabSz="914377" rtl="0" fontAlgn="base">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fontAlgn="base">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endParaRPr lang="en-GB" altLang="fr-FR" smtClean="0"/>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smtClean="0">
                <a:solidFill>
                  <a:prstClr val="black">
                    <a:tint val="75000"/>
                  </a:prstClr>
                </a:solidFill>
              </a:defRPr>
            </a:lvl1pPr>
          </a:lstStyle>
          <a:p>
            <a:pPr>
              <a:defRPr/>
            </a:pPr>
            <a:fld id="{8C512D3A-E977-4E5A-BB22-D53FB6D85682}" type="datetimeFigureOut">
              <a:rPr lang="en-GB"/>
              <a:pPr>
                <a:defRPr/>
              </a:pPr>
              <a:t>06/05/2021</a:t>
            </a:fld>
            <a:endParaRPr lang="en-GB"/>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GB"/>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200" smtClean="0">
                <a:solidFill>
                  <a:prstClr val="black">
                    <a:tint val="75000"/>
                  </a:prstClr>
                </a:solidFill>
              </a:defRPr>
            </a:lvl1pPr>
          </a:lstStyle>
          <a:p>
            <a:pPr>
              <a:defRPr/>
            </a:pPr>
            <a:fld id="{085CC85B-FBA6-457F-B0DF-18B6B79E4688}" type="slidenum">
              <a:rPr lang="en-GB"/>
              <a:pPr>
                <a:defRPr/>
              </a:pPr>
              <a:t>‹#›</a:t>
            </a:fld>
            <a:endParaRPr lang="en-GB"/>
          </a:p>
        </p:txBody>
      </p:sp>
    </p:spTree>
    <p:extLst>
      <p:ext uri="{BB962C8B-B14F-4D97-AF65-F5344CB8AC3E}">
        <p14:creationId xmlns:p14="http://schemas.microsoft.com/office/powerpoint/2010/main" val="2497864688"/>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377" rtl="0" fontAlgn="base">
        <a:lnSpc>
          <a:spcPct val="90000"/>
        </a:lnSpc>
        <a:spcBef>
          <a:spcPct val="0"/>
        </a:spcBef>
        <a:spcAft>
          <a:spcPct val="0"/>
        </a:spcAft>
        <a:defRPr sz="4400" kern="1200">
          <a:solidFill>
            <a:schemeClr val="tx1"/>
          </a:solidFill>
          <a:latin typeface="+mj-lt"/>
          <a:ea typeface="+mj-ea"/>
          <a:cs typeface="+mj-cs"/>
        </a:defRPr>
      </a:lvl1pPr>
      <a:lvl2pPr algn="l" defTabSz="914377"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4377"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4377"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4377" rtl="0" fontAlgn="base">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endParaRPr lang="en-GB" altLang="fr-FR" smtClean="0"/>
          </a:p>
        </p:txBody>
      </p:sp>
      <p:sp>
        <p:nvSpPr>
          <p:cNvPr id="3" name="Text Placeholder 2">
            <a:extLst>
              <a:ext uri="{FF2B5EF4-FFF2-40B4-BE49-F238E27FC236}">
                <a16:creationId xmlns:a16="http://schemas.microsoft.com/office/drawing/2014/main" id="{A59A19EF-8571-4E6C-B1CE-8370D4449156}"/>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7B74D8-9B1F-4230-AB1A-40751B5C53E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CBA7CE51-0DAC-4129-BC39-252F03D0CF15}" type="datetimeFigureOut">
              <a:rPr lang="en-GB"/>
              <a:pPr>
                <a:defRPr/>
              </a:pPr>
              <a:t>07/05/2021</a:t>
            </a:fld>
            <a:endParaRPr lang="en-GB"/>
          </a:p>
        </p:txBody>
      </p:sp>
      <p:sp>
        <p:nvSpPr>
          <p:cNvPr id="5" name="Footer Placeholder 4">
            <a:extLst>
              <a:ext uri="{FF2B5EF4-FFF2-40B4-BE49-F238E27FC236}">
                <a16:creationId xmlns:a16="http://schemas.microsoft.com/office/drawing/2014/main" id="{DA9BE4E6-D7D2-4980-99ED-FF8FBE40BBD2}"/>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4B55AF4F-E16B-478E-8775-9D722642620B}"/>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9055FBC4-5F4F-4383-AD39-686ED894A2FD}" type="slidenum">
              <a:rPr lang="en-GB"/>
              <a:pPr>
                <a:defRPr/>
              </a:pPr>
              <a:t>‹#›</a:t>
            </a:fld>
            <a:endParaRPr lang="en-GB"/>
          </a:p>
        </p:txBody>
      </p:sp>
    </p:spTree>
    <p:extLst>
      <p:ext uri="{BB962C8B-B14F-4D97-AF65-F5344CB8AC3E}">
        <p14:creationId xmlns:p14="http://schemas.microsoft.com/office/powerpoint/2010/main" val="2465436578"/>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Lst>
  <p:txStyles>
    <p:titleStyle>
      <a:lvl1pPr algn="l" defTabSz="914377" rtl="0" fontAlgn="base">
        <a:lnSpc>
          <a:spcPct val="90000"/>
        </a:lnSpc>
        <a:spcBef>
          <a:spcPct val="0"/>
        </a:spcBef>
        <a:spcAft>
          <a:spcPct val="0"/>
        </a:spcAft>
        <a:defRPr sz="4400" kern="1200">
          <a:solidFill>
            <a:schemeClr val="tx1"/>
          </a:solidFill>
          <a:latin typeface="+mj-lt"/>
          <a:ea typeface="+mj-ea"/>
          <a:cs typeface="+mj-cs"/>
        </a:defRPr>
      </a:lvl1pPr>
      <a:lvl2pPr algn="l" defTabSz="914377"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4377"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4377"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4377" rtl="0" fontAlgn="base">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endParaRPr lang="en-GB" altLang="fr-FR" smtClean="0"/>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smtClean="0">
                <a:solidFill>
                  <a:prstClr val="black">
                    <a:tint val="75000"/>
                  </a:prstClr>
                </a:solidFill>
              </a:defRPr>
            </a:lvl1pPr>
          </a:lstStyle>
          <a:p>
            <a:pPr>
              <a:defRPr/>
            </a:pPr>
            <a:fld id="{8C512D3A-E977-4E5A-BB22-D53FB6D85682}" type="datetimeFigureOut">
              <a:rPr lang="en-GB"/>
              <a:pPr>
                <a:defRPr/>
              </a:pPr>
              <a:t>07/05/2021</a:t>
            </a:fld>
            <a:endParaRPr lang="en-GB"/>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GB"/>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200" smtClean="0">
                <a:solidFill>
                  <a:prstClr val="black">
                    <a:tint val="75000"/>
                  </a:prstClr>
                </a:solidFill>
              </a:defRPr>
            </a:lvl1pPr>
          </a:lstStyle>
          <a:p>
            <a:pPr>
              <a:defRPr/>
            </a:pPr>
            <a:fld id="{085CC85B-FBA6-457F-B0DF-18B6B79E4688}" type="slidenum">
              <a:rPr lang="en-GB"/>
              <a:pPr>
                <a:defRPr/>
              </a:pPr>
              <a:t>‹#›</a:t>
            </a:fld>
            <a:endParaRPr lang="en-GB"/>
          </a:p>
        </p:txBody>
      </p:sp>
    </p:spTree>
    <p:extLst>
      <p:ext uri="{BB962C8B-B14F-4D97-AF65-F5344CB8AC3E}">
        <p14:creationId xmlns:p14="http://schemas.microsoft.com/office/powerpoint/2010/main" val="188198238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l" defTabSz="914377" rtl="0" fontAlgn="base">
        <a:lnSpc>
          <a:spcPct val="90000"/>
        </a:lnSpc>
        <a:spcBef>
          <a:spcPct val="0"/>
        </a:spcBef>
        <a:spcAft>
          <a:spcPct val="0"/>
        </a:spcAft>
        <a:defRPr sz="4400" kern="1200">
          <a:solidFill>
            <a:schemeClr val="tx1"/>
          </a:solidFill>
          <a:latin typeface="+mj-lt"/>
          <a:ea typeface="+mj-ea"/>
          <a:cs typeface="+mj-cs"/>
        </a:defRPr>
      </a:lvl1pPr>
      <a:lvl2pPr algn="l" defTabSz="914377"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4377"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4377"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4377" rtl="0" fontAlgn="base">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90"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69352" y="6144685"/>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
        <p:nvSpPr>
          <p:cNvPr id="12291" name="PlaceHolder 1"/>
          <p:cNvSpPr>
            <a:spLocks noGrp="1"/>
          </p:cNvSpPr>
          <p:nvPr>
            <p:ph type="title"/>
          </p:nvPr>
        </p:nvSpPr>
        <p:spPr bwMode="auto">
          <a:xfrm>
            <a:off x="609600" y="273051"/>
            <a:ext cx="10972800" cy="114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endParaRPr lang="en-US" altLang="en-US" smtClean="0"/>
          </a:p>
        </p:txBody>
      </p:sp>
      <p:sp>
        <p:nvSpPr>
          <p:cNvPr id="80" name="PlaceHolder 2"/>
          <p:cNvSpPr>
            <a:spLocks noGrp="1"/>
          </p:cNvSpPr>
          <p:nvPr>
            <p:ph type="body"/>
          </p:nvPr>
        </p:nvSpPr>
        <p:spPr>
          <a:xfrm>
            <a:off x="609600" y="1604434"/>
            <a:ext cx="10972800" cy="3977217"/>
          </a:xfrm>
          <a:prstGeom prst="rect">
            <a:avLst/>
          </a:prstGeom>
        </p:spPr>
        <p:txBody>
          <a:bodyPr lIns="0" tIns="0" rIns="0" bIns="0"/>
          <a:lstStyle/>
          <a:p>
            <a:r>
              <a:rPr lang="en-GB"/>
              <a:t>Click to edit the outline text format</a:t>
            </a:r>
            <a:endParaRPr/>
          </a:p>
          <a:p>
            <a:pPr lvl="1"/>
            <a:r>
              <a:rPr lang="en-GB"/>
              <a:t>Second Outline Level</a:t>
            </a:r>
            <a:endParaRPr/>
          </a:p>
          <a:p>
            <a:pPr lvl="2"/>
            <a:r>
              <a:rPr lang="en-GB"/>
              <a:t>Third Outline Level</a:t>
            </a:r>
            <a:endParaRPr/>
          </a:p>
          <a:p>
            <a:pPr lvl="3"/>
            <a:r>
              <a:rPr lang="en-GB"/>
              <a:t>Fourth Outline Level</a:t>
            </a:r>
            <a:endParaRPr/>
          </a:p>
          <a:p>
            <a:pPr lvl="4"/>
            <a:r>
              <a:rPr lang="en-GB"/>
              <a:t>Fifth Outline Level</a:t>
            </a:r>
            <a:endParaRPr/>
          </a:p>
          <a:p>
            <a:pPr lvl="5"/>
            <a:r>
              <a:rPr lang="en-GB"/>
              <a:t>Sixth Outline Level</a:t>
            </a:r>
            <a:endParaRPr/>
          </a:p>
          <a:p>
            <a:pPr lvl="6"/>
            <a:r>
              <a:rPr lang="en-GB"/>
              <a:t>Seventh Outline Level</a:t>
            </a:r>
            <a:endParaRPr/>
          </a:p>
        </p:txBody>
      </p:sp>
    </p:spTree>
    <p:extLst>
      <p:ext uri="{BB962C8B-B14F-4D97-AF65-F5344CB8AC3E}">
        <p14:creationId xmlns:p14="http://schemas.microsoft.com/office/powerpoint/2010/main" val="4055613643"/>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txStyles>
    <p:titleStyle>
      <a:lvl1pPr algn="ctr" rtl="0" eaLnBrk="0" fontAlgn="base" hangingPunct="0">
        <a:spcBef>
          <a:spcPct val="0"/>
        </a:spcBef>
        <a:spcAft>
          <a:spcPct val="0"/>
        </a:spcAft>
        <a:defRPr sz="4400">
          <a:solidFill>
            <a:schemeClr val="tx2"/>
          </a:solidFill>
          <a:latin typeface="Arial" pitchFamily="34" charset="0"/>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eaLnBrk="0" fontAlgn="base" hangingPunct="0">
        <a:spcBef>
          <a:spcPct val="0"/>
        </a:spcBef>
        <a:spcAft>
          <a:spcPct val="0"/>
        </a:spcAft>
        <a:defRPr sz="4400">
          <a:solidFill>
            <a:schemeClr val="tx2"/>
          </a:solidFill>
          <a:latin typeface="Arial" pitchFamily="34" charset="0"/>
        </a:defRPr>
      </a:lvl6pPr>
      <a:lvl7pPr marL="914377" algn="ctr" rtl="0" eaLnBrk="0" fontAlgn="base" hangingPunct="0">
        <a:spcBef>
          <a:spcPct val="0"/>
        </a:spcBef>
        <a:spcAft>
          <a:spcPct val="0"/>
        </a:spcAft>
        <a:defRPr sz="4400">
          <a:solidFill>
            <a:schemeClr val="tx2"/>
          </a:solidFill>
          <a:latin typeface="Arial" pitchFamily="34" charset="0"/>
        </a:defRPr>
      </a:lvl7pPr>
      <a:lvl8pPr marL="1371566" algn="ctr" rtl="0" eaLnBrk="0" fontAlgn="base" hangingPunct="0">
        <a:spcBef>
          <a:spcPct val="0"/>
        </a:spcBef>
        <a:spcAft>
          <a:spcPct val="0"/>
        </a:spcAft>
        <a:defRPr sz="4400">
          <a:solidFill>
            <a:schemeClr val="tx2"/>
          </a:solidFill>
          <a:latin typeface="Arial" pitchFamily="34" charset="0"/>
        </a:defRPr>
      </a:lvl8pPr>
      <a:lvl9pPr marL="1828754" algn="ctr" rtl="0" eaLnBrk="0" fontAlgn="base" hangingPunct="0">
        <a:spcBef>
          <a:spcPct val="0"/>
        </a:spcBef>
        <a:spcAft>
          <a:spcPct val="0"/>
        </a:spcAft>
        <a:defRPr sz="4400">
          <a:solidFill>
            <a:schemeClr val="tx2"/>
          </a:solidFill>
          <a:latin typeface="Arial" pitchFamily="34" charset="0"/>
        </a:defRPr>
      </a:lvl9pPr>
    </p:titleStyle>
    <p:bodyStyle>
      <a:lvl1pPr marL="186262" indent="-139697" algn="l" rtl="0" eaLnBrk="0" fontAlgn="base" hangingPunct="0">
        <a:spcBef>
          <a:spcPct val="20000"/>
        </a:spcBef>
        <a:spcAft>
          <a:spcPct val="0"/>
        </a:spcAft>
        <a:buClr>
          <a:srgbClr val="FFFFFF"/>
        </a:buClr>
        <a:buSzPct val="45000"/>
        <a:buFont typeface="StarSymbol"/>
        <a:buChar char=""/>
        <a:defRPr>
          <a:solidFill>
            <a:schemeClr val="tx1"/>
          </a:solidFill>
          <a:latin typeface="Arial" pitchFamily="34" charset="0"/>
        </a:defRPr>
      </a:lvl1pPr>
      <a:lvl2pPr marL="742932" indent="-285744" algn="l" rtl="0" eaLnBrk="0" fontAlgn="base" hangingPunct="0">
        <a:spcBef>
          <a:spcPct val="20000"/>
        </a:spcBef>
        <a:spcAft>
          <a:spcPct val="0"/>
        </a:spcAft>
        <a:buChar char="–"/>
        <a:defRPr sz="2800">
          <a:solidFill>
            <a:schemeClr val="tx1"/>
          </a:solidFill>
          <a:latin typeface="Arial" pitchFamily="34" charset="0"/>
        </a:defRPr>
      </a:lvl2pPr>
      <a:lvl3pPr marL="1142971" indent="-228594" algn="l" rtl="0" eaLnBrk="0" fontAlgn="base" hangingPunct="0">
        <a:spcBef>
          <a:spcPct val="20000"/>
        </a:spcBef>
        <a:spcAft>
          <a:spcPct val="0"/>
        </a:spcAft>
        <a:buChar char="•"/>
        <a:defRPr>
          <a:solidFill>
            <a:schemeClr val="tx1"/>
          </a:solidFill>
          <a:latin typeface="Arial" pitchFamily="34" charset="0"/>
        </a:defRPr>
      </a:lvl3pPr>
      <a:lvl4pPr marL="1600160" indent="-228594" algn="l" rtl="0" eaLnBrk="0" fontAlgn="base" hangingPunct="0">
        <a:spcBef>
          <a:spcPct val="20000"/>
        </a:spcBef>
        <a:spcAft>
          <a:spcPct val="0"/>
        </a:spcAft>
        <a:buChar char="–"/>
        <a:defRPr sz="2000">
          <a:solidFill>
            <a:schemeClr val="tx1"/>
          </a:solidFill>
          <a:latin typeface="Arial" pitchFamily="34" charset="0"/>
        </a:defRPr>
      </a:lvl4pPr>
      <a:lvl5pPr marL="2057349" indent="-228594" algn="l" rtl="0" eaLnBrk="0" fontAlgn="base" hangingPunct="0">
        <a:spcBef>
          <a:spcPct val="20000"/>
        </a:spcBef>
        <a:spcAft>
          <a:spcPct val="0"/>
        </a:spcAft>
        <a:buChar char="»"/>
        <a:defRPr sz="2000">
          <a:solidFill>
            <a:schemeClr val="tx1"/>
          </a:solidFill>
          <a:latin typeface="Arial" pitchFamily="34" charset="0"/>
        </a:defRPr>
      </a:lvl5pPr>
      <a:lvl6pPr marL="2514537" indent="-228594" algn="l" rtl="0" eaLnBrk="0" fontAlgn="base" hangingPunct="0">
        <a:spcBef>
          <a:spcPct val="20000"/>
        </a:spcBef>
        <a:spcAft>
          <a:spcPct val="0"/>
        </a:spcAft>
        <a:buChar char="»"/>
        <a:defRPr sz="2000">
          <a:solidFill>
            <a:schemeClr val="tx1"/>
          </a:solidFill>
          <a:latin typeface="Arial" pitchFamily="34" charset="0"/>
        </a:defRPr>
      </a:lvl6pPr>
      <a:lvl7pPr marL="2971726" indent="-228594" algn="l" rtl="0" eaLnBrk="0" fontAlgn="base" hangingPunct="0">
        <a:spcBef>
          <a:spcPct val="20000"/>
        </a:spcBef>
        <a:spcAft>
          <a:spcPct val="0"/>
        </a:spcAft>
        <a:buChar char="»"/>
        <a:defRPr sz="2000">
          <a:solidFill>
            <a:schemeClr val="tx1"/>
          </a:solidFill>
          <a:latin typeface="Arial" pitchFamily="34" charset="0"/>
        </a:defRPr>
      </a:lvl7pPr>
      <a:lvl8pPr marL="3428914" indent="-228594" algn="l" rtl="0" eaLnBrk="0" fontAlgn="base" hangingPunct="0">
        <a:spcBef>
          <a:spcPct val="20000"/>
        </a:spcBef>
        <a:spcAft>
          <a:spcPct val="0"/>
        </a:spcAft>
        <a:buChar char="»"/>
        <a:defRPr sz="2000">
          <a:solidFill>
            <a:schemeClr val="tx1"/>
          </a:solidFill>
          <a:latin typeface="Arial" pitchFamily="34" charset="0"/>
        </a:defRPr>
      </a:lvl8pPr>
      <a:lvl9pPr marL="3886103" indent="-228594"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4.xml"/><Relationship Id="rId1" Type="http://schemas.openxmlformats.org/officeDocument/2006/relationships/vmlDrawing" Target="../drawings/vmlDrawing1.vml"/><Relationship Id="rId5" Type="http://schemas.openxmlformats.org/officeDocument/2006/relationships/image" Target="../media/image51.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2.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hyperlink" Target="https://urldefense.com/v3/__https:/euraknos.fra1.digitaloceanspaces.com/production/deliverables/Explorers-guide-EN-interactive.pdf__;!!DOxrgLBm!UCNnOgaG7hdBs6FK7Yfihri9KPN02vETlhuJrTx-3eDkcwC_XHoT5XH9_6G59eWGkpLVmRs$"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cid:image001.png@01D73306.99A5CFC0" TargetMode="Externa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66.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9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20.xml"/><Relationship Id="rId4" Type="http://schemas.openxmlformats.org/officeDocument/2006/relationships/hyperlink" Target="https://ec.europa.eu/info/sites/info/files/food-farming-fisheries/key_policies/documents/building-stronger-akis_en.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33.xml"/><Relationship Id="rId4" Type="http://schemas.openxmlformats.org/officeDocument/2006/relationships/hyperlink" Target="https://ec.europa.eu/info/food-farming-fisheries/key-policies/common-agricultural-policy/future-cap#innova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0.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3.jpeg"/><Relationship Id="rId2" Type="http://schemas.openxmlformats.org/officeDocument/2006/relationships/notesSlide" Target="../notesSlides/notesSlide29.xml"/><Relationship Id="rId16" Type="http://schemas.openxmlformats.org/officeDocument/2006/relationships/image" Target="../media/image83.jpeg"/><Relationship Id="rId1" Type="http://schemas.openxmlformats.org/officeDocument/2006/relationships/slideLayout" Target="../slideLayouts/slideLayout26.xml"/><Relationship Id="rId6" Type="http://schemas.openxmlformats.org/officeDocument/2006/relationships/diagramColors" Target="../diagrams/colors4.xml"/><Relationship Id="rId11" Type="http://schemas.openxmlformats.org/officeDocument/2006/relationships/image" Target="../media/image79.png"/><Relationship Id="rId5" Type="http://schemas.openxmlformats.org/officeDocument/2006/relationships/diagramQuickStyle" Target="../diagrams/quickStyle4.xml"/><Relationship Id="rId15" Type="http://schemas.openxmlformats.org/officeDocument/2006/relationships/image" Target="../media/image82.jpeg"/><Relationship Id="rId10" Type="http://schemas.openxmlformats.org/officeDocument/2006/relationships/image" Target="../media/image78.png"/><Relationship Id="rId4" Type="http://schemas.openxmlformats.org/officeDocument/2006/relationships/diagramLayout" Target="../diagrams/layout4.xml"/><Relationship Id="rId9" Type="http://schemas.openxmlformats.org/officeDocument/2006/relationships/image" Target="../media/image77.jpeg"/><Relationship Id="rId1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diagramColors" Target="../diagrams/colors5.xml"/><Relationship Id="rId11" Type="http://schemas.openxmlformats.org/officeDocument/2006/relationships/image" Target="../media/image88.png"/><Relationship Id="rId5" Type="http://schemas.openxmlformats.org/officeDocument/2006/relationships/diagramQuickStyle" Target="../diagrams/quickStyle5.xml"/><Relationship Id="rId10" Type="http://schemas.openxmlformats.org/officeDocument/2006/relationships/image" Target="../media/image83.jpeg"/><Relationship Id="rId4" Type="http://schemas.openxmlformats.org/officeDocument/2006/relationships/diagramLayout" Target="../diagrams/layout5.xml"/><Relationship Id="rId9"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97.jpeg"/><Relationship Id="rId4" Type="http://schemas.openxmlformats.org/officeDocument/2006/relationships/hyperlink" Target="https://www.google.pl/url?sa=i&amp;url=https%3A%2F%2Fwww.shutterstock.com%2Fimage-vector%2Fflag-european-union-round-glossy-icon-199109858&amp;psig=AOvVaw0UdKzGNP2Hq7eoTh8DxDec&amp;ust=1611255337894000&amp;source=images&amp;cd=vfe&amp;ved=0CAIQjRxqFwoTCPiJoISYq-4CFQAAAAAdAAAAABAO"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3.jpe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32.jpeg"/><Relationship Id="rId10" Type="http://schemas.openxmlformats.org/officeDocument/2006/relationships/image" Target="../media/image36.jpeg"/><Relationship Id="rId4" Type="http://schemas.openxmlformats.org/officeDocument/2006/relationships/image" Target="../media/image24.png"/><Relationship Id="rId9"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019144" y="1607537"/>
            <a:ext cx="10065224" cy="2556123"/>
          </a:xfrm>
        </p:spPr>
        <p:txBody>
          <a:bodyPr>
            <a:noAutofit/>
          </a:bodyPr>
          <a:lstStyle/>
          <a:p>
            <a:pPr>
              <a:lnSpc>
                <a:spcPct val="100000"/>
              </a:lnSpc>
              <a:spcAft>
                <a:spcPts val="800"/>
              </a:spcAft>
            </a:pPr>
            <a:r>
              <a:rPr lang="en-GB" sz="4400" b="1" dirty="0"/>
              <a:t>The Multi-actor </a:t>
            </a:r>
            <a:r>
              <a:rPr lang="en-GB" sz="4400" b="1" dirty="0" smtClean="0"/>
              <a:t>approach</a:t>
            </a:r>
            <a:br>
              <a:rPr lang="en-GB" sz="4400" b="1" dirty="0" smtClean="0"/>
            </a:br>
            <a:r>
              <a:rPr lang="en-GB" sz="4400" dirty="0"/>
              <a:t>in </a:t>
            </a:r>
            <a:r>
              <a:rPr lang="en-GB" sz="4400" dirty="0"/>
              <a:t>Horizon </a:t>
            </a:r>
            <a:r>
              <a:rPr lang="en-GB" sz="4400" dirty="0"/>
              <a:t>Europe Cluster </a:t>
            </a:r>
            <a:r>
              <a:rPr lang="en-GB" sz="4400" dirty="0" smtClean="0"/>
              <a:t>6</a:t>
            </a:r>
            <a:r>
              <a:rPr lang="en-IE" sz="3600" dirty="0" smtClean="0"/>
              <a:t/>
            </a:r>
            <a:br>
              <a:rPr lang="en-IE" sz="3600" dirty="0" smtClean="0"/>
            </a:br>
            <a:r>
              <a:rPr lang="en-GB" sz="4400" dirty="0" smtClean="0"/>
              <a:t>serves t</a:t>
            </a:r>
            <a:r>
              <a:rPr lang="en-GB" sz="4400" dirty="0" smtClean="0"/>
              <a:t>ransformational research: </a:t>
            </a:r>
            <a:br>
              <a:rPr lang="en-GB" sz="4400" dirty="0" smtClean="0"/>
            </a:br>
            <a:r>
              <a:rPr lang="en-GB" sz="4400" dirty="0" smtClean="0"/>
              <a:t>co-innovation for societal challenges</a:t>
            </a:r>
            <a:r>
              <a:rPr lang="en-GB" sz="4400" dirty="0" smtClean="0"/>
              <a:t/>
            </a:r>
            <a:br>
              <a:rPr lang="en-GB" sz="4400" dirty="0" smtClean="0"/>
            </a:br>
            <a:r>
              <a:rPr lang="en-IE" sz="3600" dirty="0" smtClean="0"/>
              <a:t/>
            </a:r>
            <a:br>
              <a:rPr lang="en-IE" sz="3600" dirty="0" smtClean="0"/>
            </a:br>
            <a:r>
              <a:rPr lang="en-GB" sz="4400" dirty="0"/>
              <a:t/>
            </a:r>
            <a:br>
              <a:rPr lang="en-GB" sz="4400" dirty="0"/>
            </a:br>
            <a:endParaRPr lang="en-GB" sz="4400" dirty="0"/>
          </a:p>
        </p:txBody>
      </p:sp>
      <p:sp>
        <p:nvSpPr>
          <p:cNvPr id="7" name="Subtitle 6"/>
          <p:cNvSpPr>
            <a:spLocks noGrp="1"/>
          </p:cNvSpPr>
          <p:nvPr>
            <p:ph type="subTitle" idx="1"/>
          </p:nvPr>
        </p:nvSpPr>
        <p:spPr>
          <a:xfrm>
            <a:off x="1063388" y="4783077"/>
            <a:ext cx="10065224" cy="987643"/>
          </a:xfrm>
        </p:spPr>
        <p:txBody>
          <a:bodyPr/>
          <a:lstStyle/>
          <a:p>
            <a:pPr>
              <a:spcAft>
                <a:spcPts val="1200"/>
              </a:spcAft>
            </a:pPr>
            <a:r>
              <a:rPr lang="en-IE" dirty="0" smtClean="0"/>
              <a:t>Inge Van Oost</a:t>
            </a:r>
          </a:p>
          <a:p>
            <a:pPr>
              <a:spcAft>
                <a:spcPts val="1200"/>
              </a:spcAft>
            </a:pPr>
            <a:r>
              <a:rPr lang="en-IE" sz="2000" i="1" dirty="0" smtClean="0"/>
              <a:t>European Commission DG AGRI, Research and Innovation Unit</a:t>
            </a:r>
            <a:endParaRPr lang="en-IE" sz="2000" i="1" dirty="0" smtClean="0"/>
          </a:p>
        </p:txBody>
      </p:sp>
      <p:sp>
        <p:nvSpPr>
          <p:cNvPr id="8" name="Text Placeholder 7"/>
          <p:cNvSpPr>
            <a:spLocks noGrp="1"/>
          </p:cNvSpPr>
          <p:nvPr>
            <p:ph type="body" sz="quarter" idx="13"/>
          </p:nvPr>
        </p:nvSpPr>
        <p:spPr>
          <a:xfrm>
            <a:off x="6096000" y="6000343"/>
            <a:ext cx="5691447" cy="528998"/>
          </a:xfrm>
        </p:spPr>
        <p:txBody>
          <a:bodyPr/>
          <a:lstStyle/>
          <a:p>
            <a:r>
              <a:rPr lang="en-GB" dirty="0" smtClean="0"/>
              <a:t>EURAGRI webinar</a:t>
            </a:r>
            <a:r>
              <a:rPr lang="en-GB" dirty="0" smtClean="0"/>
              <a:t>, </a:t>
            </a:r>
            <a:r>
              <a:rPr lang="en-GB" dirty="0" smtClean="0"/>
              <a:t>7 May </a:t>
            </a:r>
            <a:r>
              <a:rPr lang="en-GB" dirty="0" smtClean="0"/>
              <a:t>2021</a:t>
            </a:r>
            <a:endParaRPr lang="en-GB" dirty="0"/>
          </a:p>
        </p:txBody>
      </p:sp>
    </p:spTree>
    <p:extLst>
      <p:ext uri="{BB962C8B-B14F-4D97-AF65-F5344CB8AC3E}">
        <p14:creationId xmlns:p14="http://schemas.microsoft.com/office/powerpoint/2010/main" val="2854950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5"/>
          <p:cNvSpPr>
            <a:spLocks noGrp="1"/>
          </p:cNvSpPr>
          <p:nvPr>
            <p:ph type="ctrTitle"/>
          </p:nvPr>
        </p:nvSpPr>
        <p:spPr>
          <a:xfrm>
            <a:off x="1071034" y="1991784"/>
            <a:ext cx="10064751" cy="2150533"/>
          </a:xfrm>
        </p:spPr>
        <p:txBody>
          <a:bodyPr/>
          <a:lstStyle/>
          <a:p>
            <a:r>
              <a:rPr lang="en-GB" altLang="fr-FR" sz="4400" dirty="0"/>
              <a:t>2. Connecting even better </a:t>
            </a:r>
            <a:r>
              <a:rPr lang="en-GB" altLang="fr-FR" sz="4400" dirty="0" smtClean="0"/>
              <a:t>Horizon Europe </a:t>
            </a:r>
            <a:r>
              <a:rPr lang="en-GB" altLang="fr-FR" sz="4400" dirty="0"/>
              <a:t/>
            </a:r>
            <a:br>
              <a:rPr lang="en-GB" altLang="fr-FR" sz="4400" dirty="0"/>
            </a:br>
            <a:r>
              <a:rPr lang="en-GB" altLang="fr-FR" sz="4400" dirty="0"/>
              <a:t>with the new CAP post 2020</a:t>
            </a:r>
            <a:br>
              <a:rPr lang="en-GB" altLang="fr-FR" sz="4400" dirty="0"/>
            </a:br>
            <a:endParaRPr lang="en-GB" altLang="fr-FR" sz="4400" dirty="0"/>
          </a:p>
        </p:txBody>
      </p:sp>
    </p:spTree>
    <p:extLst>
      <p:ext uri="{BB962C8B-B14F-4D97-AF65-F5344CB8AC3E}">
        <p14:creationId xmlns:p14="http://schemas.microsoft.com/office/powerpoint/2010/main" val="3368368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p:cNvSpPr/>
          <p:nvPr/>
        </p:nvSpPr>
        <p:spPr bwMode="auto">
          <a:xfrm>
            <a:off x="1524000" y="855133"/>
            <a:ext cx="4284133" cy="5166784"/>
          </a:xfrm>
          <a:prstGeom prst="roundRect">
            <a:avLst/>
          </a:prstGeom>
          <a:noFill/>
          <a:ln w="57150" cap="flat" cmpd="sng" algn="ctr">
            <a:solidFill>
              <a:srgbClr val="DAEDEF"/>
            </a:solidFill>
            <a:prstDash val="solid"/>
          </a:ln>
          <a:effectLst/>
          <a:extLst/>
        </p:spPr>
        <p:txBody>
          <a:bodyPr lIns="91268" tIns="45635" rIns="91268" bIns="45635" anchor="ctr"/>
          <a:lstStyle/>
          <a:p>
            <a:pPr marL="3175" marR="0" lvl="0" indent="0" algn="l" defTabSz="914354"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rgbClr val="0F5494"/>
              </a:solidFill>
              <a:effectLst/>
              <a:uLnTx/>
              <a:uFillTx/>
              <a:latin typeface="Verdana"/>
              <a:ea typeface="+mn-ea"/>
              <a:cs typeface="+mn-cs"/>
            </a:endParaRPr>
          </a:p>
        </p:txBody>
      </p:sp>
      <p:pic>
        <p:nvPicPr>
          <p:cNvPr id="226307"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9484" y="4665134"/>
            <a:ext cx="2429933" cy="18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Box 20"/>
          <p:cNvSpPr txBox="1">
            <a:spLocks noChangeArrowheads="1"/>
          </p:cNvSpPr>
          <p:nvPr/>
        </p:nvSpPr>
        <p:spPr bwMode="auto">
          <a:xfrm>
            <a:off x="7249584" y="1989667"/>
            <a:ext cx="3293533" cy="121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8" tIns="45635" rIns="91268" bIns="45635">
            <a:spAutoFit/>
          </a:bodyPr>
          <a:lstStyle>
            <a:lvl1pPr marL="342900" indent="-342900" defTabSz="684213">
              <a:spcBef>
                <a:spcPct val="20000"/>
              </a:spcBef>
              <a:buClr>
                <a:srgbClr val="0F5494"/>
              </a:buClr>
              <a:buChar char="•"/>
              <a:defRPr i="1">
                <a:solidFill>
                  <a:srgbClr val="0F5494"/>
                </a:solidFill>
                <a:latin typeface="Verdana" panose="020B0604030504040204" pitchFamily="34" charset="0"/>
              </a:defRPr>
            </a:lvl1pPr>
            <a:lvl2pPr marL="177800" defTabSz="684213">
              <a:spcBef>
                <a:spcPct val="20000"/>
              </a:spcBef>
              <a:buClr>
                <a:srgbClr val="42A62A"/>
              </a:buClr>
              <a:buChar char="•"/>
              <a:defRPr sz="1500" b="1">
                <a:solidFill>
                  <a:srgbClr val="0F5494"/>
                </a:solidFill>
                <a:latin typeface="Verdana" panose="020B0604030504040204" pitchFamily="34" charset="0"/>
              </a:defRPr>
            </a:lvl2pPr>
            <a:lvl3pPr marL="1143000" indent="-228600" defTabSz="684213">
              <a:spcBef>
                <a:spcPct val="20000"/>
              </a:spcBef>
              <a:defRPr sz="1100">
                <a:solidFill>
                  <a:srgbClr val="0F5494"/>
                </a:solidFill>
                <a:latin typeface="Verdana" panose="020B0604030504040204" pitchFamily="34" charset="0"/>
              </a:defRPr>
            </a:lvl3pPr>
            <a:lvl4pPr marL="1600200" indent="-228600" defTabSz="684213">
              <a:spcBef>
                <a:spcPct val="20000"/>
              </a:spcBef>
              <a:buChar char="–"/>
              <a:defRPr sz="1500">
                <a:solidFill>
                  <a:schemeClr val="tx1"/>
                </a:solidFill>
                <a:latin typeface="Arial" panose="020B0604020202020204" pitchFamily="34" charset="0"/>
              </a:defRPr>
            </a:lvl4pPr>
            <a:lvl5pPr marL="2057400" indent="-228600" defTabSz="684213">
              <a:spcBef>
                <a:spcPct val="20000"/>
              </a:spcBef>
              <a:buChar char="»"/>
              <a:defRPr sz="1500">
                <a:solidFill>
                  <a:schemeClr val="tx1"/>
                </a:solidFill>
                <a:latin typeface="Arial" panose="020B0604020202020204" pitchFamily="34" charset="0"/>
              </a:defRPr>
            </a:lvl5pPr>
            <a:lvl6pPr marL="25146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9pPr>
          </a:lstStyle>
          <a:p>
            <a:pPr marL="177800" marR="0" lvl="1" indent="0" algn="ctr" defTabSz="684213" rtl="0" eaLnBrk="1" fontAlgn="auto" latinLnBrk="0" hangingPunct="1">
              <a:lnSpc>
                <a:spcPct val="90000"/>
              </a:lnSpc>
              <a:spcBef>
                <a:spcPct val="0"/>
              </a:spcBef>
              <a:spcAft>
                <a:spcPts val="1200"/>
              </a:spcAft>
              <a:buClr>
                <a:srgbClr val="000000"/>
              </a:buClr>
              <a:buSzTx/>
              <a:buFontTx/>
              <a:buNone/>
              <a:tabLst/>
              <a:defRPr/>
            </a:pPr>
            <a:r>
              <a:rPr kumimoji="0" lang="en-GB" altLang="en-US" sz="1467" b="1" i="0" u="none" strike="noStrike" kern="1200" cap="none" spc="0" normalizeH="0" baseline="0" noProof="0">
                <a:ln>
                  <a:noFill/>
                </a:ln>
                <a:solidFill>
                  <a:srgbClr val="0F5494"/>
                </a:solidFill>
                <a:effectLst/>
                <a:uLnTx/>
                <a:uFillTx/>
                <a:latin typeface="Verdana" panose="020B0604030504040204" pitchFamily="34" charset="0"/>
                <a:ea typeface="+mn-ea"/>
                <a:cs typeface="Tahoma" panose="020B0604030504040204" pitchFamily="34" charset="0"/>
              </a:rPr>
              <a:t>Research projects</a:t>
            </a:r>
            <a:r>
              <a:rPr kumimoji="0" lang="en-GB" altLang="en-US" sz="1467" b="0" i="0" u="none" strike="noStrike" kern="1200" cap="none" spc="0" normalizeH="0" baseline="0" noProof="0">
                <a:ln>
                  <a:noFill/>
                </a:ln>
                <a:solidFill>
                  <a:srgbClr val="0F5494"/>
                </a:solidFill>
                <a:effectLst/>
                <a:uLnTx/>
                <a:uFillTx/>
                <a:latin typeface="Verdana" panose="020B0604030504040204" pitchFamily="34" charset="0"/>
                <a:ea typeface="+mn-ea"/>
                <a:cs typeface="Tahoma" panose="020B0604030504040204" pitchFamily="34" charset="0"/>
              </a:rPr>
              <a:t> </a:t>
            </a:r>
          </a:p>
          <a:p>
            <a:pPr marL="177800" marR="0" lvl="1" indent="0" algn="ctr" defTabSz="684213" rtl="0" eaLnBrk="1" fontAlgn="auto" latinLnBrk="0" hangingPunct="1">
              <a:lnSpc>
                <a:spcPct val="90000"/>
              </a:lnSpc>
              <a:spcBef>
                <a:spcPct val="0"/>
              </a:spcBef>
              <a:spcAft>
                <a:spcPts val="1200"/>
              </a:spcAft>
              <a:buClr>
                <a:srgbClr val="000000"/>
              </a:buClr>
              <a:buSzTx/>
              <a:buFontTx/>
              <a:buNone/>
              <a:tabLst/>
              <a:defRPr/>
            </a:pPr>
            <a:r>
              <a:rPr kumimoji="0" lang="en-GB" altLang="en-US" sz="1467" b="1" i="0" u="none" strike="noStrike" kern="1200" cap="none" spc="0" normalizeH="0" baseline="0" noProof="0">
                <a:ln>
                  <a:noFill/>
                </a:ln>
                <a:solidFill>
                  <a:srgbClr val="0F5494"/>
                </a:solidFill>
                <a:effectLst/>
                <a:uLnTx/>
                <a:uFillTx/>
                <a:latin typeface="Verdana" panose="020B0604030504040204" pitchFamily="34" charset="0"/>
                <a:ea typeface="+mn-ea"/>
                <a:cs typeface="Tahoma" panose="020B0604030504040204" pitchFamily="34" charset="0"/>
              </a:rPr>
              <a:t>Multi-actor projects </a:t>
            </a:r>
          </a:p>
          <a:p>
            <a:pPr marL="177800" marR="0" lvl="1" indent="0" algn="ctr" defTabSz="684213" rtl="0" eaLnBrk="1" fontAlgn="auto" latinLnBrk="0" hangingPunct="1">
              <a:lnSpc>
                <a:spcPct val="90000"/>
              </a:lnSpc>
              <a:spcBef>
                <a:spcPct val="0"/>
              </a:spcBef>
              <a:spcAft>
                <a:spcPts val="1200"/>
              </a:spcAft>
              <a:buClr>
                <a:srgbClr val="000000"/>
              </a:buClr>
              <a:buSzTx/>
              <a:buFontTx/>
              <a:buNone/>
              <a:tabLst/>
              <a:defRPr/>
            </a:pPr>
            <a:r>
              <a:rPr kumimoji="0" lang="en-GB" altLang="en-US" sz="1467" b="1" i="0" u="none" strike="noStrike" kern="1200" cap="none" spc="0" normalizeH="0" baseline="0" noProof="0">
                <a:ln>
                  <a:noFill/>
                </a:ln>
                <a:solidFill>
                  <a:srgbClr val="0F5494"/>
                </a:solidFill>
                <a:effectLst/>
                <a:uLnTx/>
                <a:uFillTx/>
                <a:latin typeface="Verdana" panose="020B0604030504040204" pitchFamily="34" charset="0"/>
                <a:ea typeface="+mn-ea"/>
                <a:cs typeface="Tahoma" panose="020B0604030504040204" pitchFamily="34" charset="0"/>
              </a:rPr>
              <a:t>Thematic networks </a:t>
            </a:r>
            <a:r>
              <a:rPr kumimoji="0" lang="en-GB" altLang="en-US" sz="1467" b="0" i="0" u="none" strike="noStrike" kern="1200" cap="none" spc="0" normalizeH="0" baseline="0" noProof="0">
                <a:ln>
                  <a:noFill/>
                </a:ln>
                <a:solidFill>
                  <a:srgbClr val="0F5494"/>
                </a:solidFill>
                <a:effectLst/>
                <a:uLnTx/>
                <a:uFillTx/>
                <a:latin typeface="Verdana" panose="020B0604030504040204" pitchFamily="34" charset="0"/>
                <a:ea typeface="+mn-ea"/>
                <a:cs typeface="Tahoma" panose="020B0604030504040204" pitchFamily="34" charset="0"/>
              </a:rPr>
              <a:t>(interactive innovation)</a:t>
            </a:r>
          </a:p>
        </p:txBody>
      </p:sp>
      <p:cxnSp>
        <p:nvCxnSpPr>
          <p:cNvPr id="226309" name="Straight Arrow Connector 7"/>
          <p:cNvCxnSpPr>
            <a:cxnSpLocks noChangeShapeType="1"/>
          </p:cNvCxnSpPr>
          <p:nvPr/>
        </p:nvCxnSpPr>
        <p:spPr bwMode="auto">
          <a:xfrm>
            <a:off x="2921000" y="2061633"/>
            <a:ext cx="654051" cy="12954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6310" name="TextBox 19"/>
          <p:cNvSpPr txBox="1">
            <a:spLocks noChangeArrowheads="1"/>
          </p:cNvSpPr>
          <p:nvPr/>
        </p:nvSpPr>
        <p:spPr bwMode="auto">
          <a:xfrm>
            <a:off x="2019301" y="4292601"/>
            <a:ext cx="3096684" cy="121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8" tIns="45635" rIns="91268" bIns="45635">
            <a:spAutoFit/>
          </a:bodyPr>
          <a:lstStyle>
            <a:lvl1pPr marL="342900" indent="-342900" defTabSz="684213">
              <a:spcBef>
                <a:spcPct val="20000"/>
              </a:spcBef>
              <a:buClr>
                <a:srgbClr val="0F5494"/>
              </a:buClr>
              <a:buChar char="•"/>
              <a:defRPr i="1">
                <a:solidFill>
                  <a:srgbClr val="0F5494"/>
                </a:solidFill>
                <a:latin typeface="Verdana" panose="020B0604030504040204" pitchFamily="34" charset="0"/>
              </a:defRPr>
            </a:lvl1pPr>
            <a:lvl2pPr marL="463550" indent="-285750" defTabSz="684213">
              <a:spcBef>
                <a:spcPct val="20000"/>
              </a:spcBef>
              <a:buClr>
                <a:srgbClr val="42A62A"/>
              </a:buClr>
              <a:buChar char="•"/>
              <a:defRPr sz="1500" b="1">
                <a:solidFill>
                  <a:srgbClr val="0F5494"/>
                </a:solidFill>
                <a:latin typeface="Verdana" panose="020B0604030504040204" pitchFamily="34" charset="0"/>
              </a:defRPr>
            </a:lvl2pPr>
            <a:lvl3pPr marL="1143000" indent="-228600" defTabSz="684213">
              <a:spcBef>
                <a:spcPct val="20000"/>
              </a:spcBef>
              <a:defRPr sz="1100">
                <a:solidFill>
                  <a:srgbClr val="0F5494"/>
                </a:solidFill>
                <a:latin typeface="Verdana" panose="020B0604030504040204" pitchFamily="34" charset="0"/>
              </a:defRPr>
            </a:lvl3pPr>
            <a:lvl4pPr marL="1600200" indent="-228600" defTabSz="684213">
              <a:spcBef>
                <a:spcPct val="20000"/>
              </a:spcBef>
              <a:buChar char="–"/>
              <a:defRPr sz="1500">
                <a:solidFill>
                  <a:schemeClr val="tx1"/>
                </a:solidFill>
                <a:latin typeface="Arial" panose="020B0604020202020204" pitchFamily="34" charset="0"/>
              </a:defRPr>
            </a:lvl4pPr>
            <a:lvl5pPr marL="2057400" indent="-228600" defTabSz="684213">
              <a:spcBef>
                <a:spcPct val="20000"/>
              </a:spcBef>
              <a:buChar char="»"/>
              <a:defRPr sz="1500">
                <a:solidFill>
                  <a:schemeClr val="tx1"/>
                </a:solidFill>
                <a:latin typeface="Arial" panose="020B0604020202020204" pitchFamily="34" charset="0"/>
              </a:defRPr>
            </a:lvl5pPr>
            <a:lvl6pPr marL="25146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9pPr>
          </a:lstStyle>
          <a:p>
            <a:pPr marL="463550" marR="0" lvl="1" indent="-285750" algn="l" defTabSz="684213" rtl="0" eaLnBrk="1" fontAlgn="auto" latinLnBrk="0" hangingPunct="1">
              <a:lnSpc>
                <a:spcPct val="90000"/>
              </a:lnSpc>
              <a:spcBef>
                <a:spcPct val="0"/>
              </a:spcBef>
              <a:spcAft>
                <a:spcPts val="1200"/>
              </a:spcAft>
              <a:buClr>
                <a:srgbClr val="333399"/>
              </a:buClr>
              <a:buSzTx/>
              <a:buFont typeface="Wingdings" panose="05000000000000000000" pitchFamily="2" charset="2"/>
              <a:buChar char="ü"/>
              <a:tabLst/>
              <a:defRPr/>
            </a:pPr>
            <a:r>
              <a:rPr kumimoji="0" lang="en-GB" altLang="en-US" sz="1467" b="1" i="0" u="none" strike="noStrike" kern="1200" cap="none" spc="0" normalizeH="0" baseline="0" noProof="0">
                <a:ln>
                  <a:noFill/>
                </a:ln>
                <a:solidFill>
                  <a:srgbClr val="00B050"/>
                </a:solidFill>
                <a:effectLst/>
                <a:uLnTx/>
                <a:uFillTx/>
                <a:latin typeface="Verdana" panose="020B0604030504040204" pitchFamily="34" charset="0"/>
                <a:ea typeface="+mn-ea"/>
                <a:cs typeface="Tahoma" panose="020B0604030504040204" pitchFamily="34" charset="0"/>
              </a:rPr>
              <a:t>OG preparation</a:t>
            </a:r>
          </a:p>
          <a:p>
            <a:pPr marL="463550" marR="0" lvl="1" indent="-285750" algn="l" defTabSz="684213" rtl="0" eaLnBrk="1" fontAlgn="auto" latinLnBrk="0" hangingPunct="1">
              <a:lnSpc>
                <a:spcPct val="90000"/>
              </a:lnSpc>
              <a:spcBef>
                <a:spcPct val="0"/>
              </a:spcBef>
              <a:spcAft>
                <a:spcPts val="1200"/>
              </a:spcAft>
              <a:buClr>
                <a:srgbClr val="333399"/>
              </a:buClr>
              <a:buSzTx/>
              <a:buFont typeface="Wingdings" panose="05000000000000000000" pitchFamily="2" charset="2"/>
              <a:buChar char="ü"/>
              <a:tabLst/>
              <a:defRPr/>
            </a:pPr>
            <a:r>
              <a:rPr kumimoji="0" lang="en-GB" altLang="en-US" sz="1467" b="1" i="0" u="none" strike="noStrike" kern="1200" cap="none" spc="0" normalizeH="0" baseline="0" noProof="0">
                <a:ln>
                  <a:noFill/>
                </a:ln>
                <a:solidFill>
                  <a:srgbClr val="00B050"/>
                </a:solidFill>
                <a:effectLst/>
                <a:uLnTx/>
                <a:uFillTx/>
                <a:latin typeface="Verdana" panose="020B0604030504040204" pitchFamily="34" charset="0"/>
                <a:ea typeface="+mn-ea"/>
                <a:cs typeface="Tahoma" panose="020B0604030504040204" pitchFamily="34" charset="0"/>
              </a:rPr>
              <a:t>OG projects</a:t>
            </a:r>
          </a:p>
          <a:p>
            <a:pPr marL="463550" marR="0" lvl="1" indent="-285750" algn="l" defTabSz="684213" rtl="0" eaLnBrk="1" fontAlgn="auto" latinLnBrk="0" hangingPunct="1">
              <a:lnSpc>
                <a:spcPct val="90000"/>
              </a:lnSpc>
              <a:spcBef>
                <a:spcPct val="0"/>
              </a:spcBef>
              <a:spcAft>
                <a:spcPts val="1200"/>
              </a:spcAft>
              <a:buClr>
                <a:srgbClr val="333399"/>
              </a:buClr>
              <a:buSzTx/>
              <a:buFont typeface="Wingdings" panose="05000000000000000000" pitchFamily="2" charset="2"/>
              <a:buChar char="ü"/>
              <a:tabLst/>
              <a:defRPr/>
            </a:pPr>
            <a:r>
              <a:rPr kumimoji="0" lang="en-GB" altLang="en-US" sz="1467" b="1" i="0" u="none" strike="noStrike" kern="1200" cap="none" spc="0" normalizeH="0" baseline="0" noProof="0">
                <a:ln>
                  <a:noFill/>
                </a:ln>
                <a:solidFill>
                  <a:srgbClr val="00B050"/>
                </a:solidFill>
                <a:effectLst/>
                <a:uLnTx/>
                <a:uFillTx/>
                <a:latin typeface="Verdana" panose="020B0604030504040204" pitchFamily="34" charset="0"/>
                <a:ea typeface="+mn-ea"/>
                <a:cs typeface="Tahoma" panose="020B0604030504040204" pitchFamily="34" charset="0"/>
              </a:rPr>
              <a:t>Innovation support services </a:t>
            </a:r>
          </a:p>
        </p:txBody>
      </p:sp>
      <p:sp>
        <p:nvSpPr>
          <p:cNvPr id="226311" name="Title 1"/>
          <p:cNvSpPr txBox="1">
            <a:spLocks/>
          </p:cNvSpPr>
          <p:nvPr/>
        </p:nvSpPr>
        <p:spPr bwMode="auto">
          <a:xfrm>
            <a:off x="1631952" y="1170518"/>
            <a:ext cx="3498849"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8" tIns="45635" rIns="91268" bIns="45635" anchor="ctr"/>
          <a:lstStyle>
            <a:lvl1pPr defTabSz="684213">
              <a:spcBef>
                <a:spcPct val="20000"/>
              </a:spcBef>
              <a:buClr>
                <a:srgbClr val="0F5494"/>
              </a:buClr>
              <a:buChar char="•"/>
              <a:defRPr i="1">
                <a:solidFill>
                  <a:srgbClr val="0F5494"/>
                </a:solidFill>
                <a:latin typeface="Verdana" panose="020B0604030504040204" pitchFamily="34" charset="0"/>
              </a:defRPr>
            </a:lvl1pPr>
            <a:lvl2pPr marL="742950" indent="-285750" defTabSz="684213">
              <a:spcBef>
                <a:spcPct val="20000"/>
              </a:spcBef>
              <a:buClr>
                <a:srgbClr val="42A62A"/>
              </a:buClr>
              <a:buChar char="•"/>
              <a:defRPr sz="1500" b="1">
                <a:solidFill>
                  <a:srgbClr val="0F5494"/>
                </a:solidFill>
                <a:latin typeface="Verdana" panose="020B0604030504040204" pitchFamily="34" charset="0"/>
              </a:defRPr>
            </a:lvl2pPr>
            <a:lvl3pPr marL="1143000" indent="-228600" defTabSz="684213">
              <a:spcBef>
                <a:spcPct val="20000"/>
              </a:spcBef>
              <a:defRPr sz="1100">
                <a:solidFill>
                  <a:srgbClr val="0F5494"/>
                </a:solidFill>
                <a:latin typeface="Verdana" panose="020B0604030504040204" pitchFamily="34" charset="0"/>
              </a:defRPr>
            </a:lvl3pPr>
            <a:lvl4pPr marL="1600200" indent="-228600" defTabSz="684213">
              <a:spcBef>
                <a:spcPct val="20000"/>
              </a:spcBef>
              <a:buChar char="–"/>
              <a:defRPr sz="1500">
                <a:solidFill>
                  <a:schemeClr val="tx1"/>
                </a:solidFill>
                <a:latin typeface="Arial" panose="020B0604020202020204" pitchFamily="34" charset="0"/>
              </a:defRPr>
            </a:lvl4pPr>
            <a:lvl5pPr marL="2057400" indent="-228600" defTabSz="684213">
              <a:spcBef>
                <a:spcPct val="20000"/>
              </a:spcBef>
              <a:buChar char="»"/>
              <a:defRPr sz="1500">
                <a:solidFill>
                  <a:schemeClr val="tx1"/>
                </a:solidFill>
                <a:latin typeface="Arial" panose="020B0604020202020204" pitchFamily="34" charset="0"/>
              </a:defRPr>
            </a:lvl5pPr>
            <a:lvl6pPr marL="25146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684213" rtl="0" eaLnBrk="1" fontAlgn="auto" latinLnBrk="0" hangingPunct="1">
              <a:lnSpc>
                <a:spcPct val="100000"/>
              </a:lnSpc>
              <a:spcBef>
                <a:spcPct val="0"/>
              </a:spcBef>
              <a:spcAft>
                <a:spcPts val="0"/>
              </a:spcAft>
              <a:buClrTx/>
              <a:buSzTx/>
              <a:buFontTx/>
              <a:buNone/>
              <a:tabLst/>
              <a:defRPr/>
            </a:pPr>
            <a:r>
              <a:rPr kumimoji="0" lang="en-GB" altLang="en-US" sz="1867" b="1" i="0" u="none" strike="noStrike" kern="1200" cap="none" spc="0" normalizeH="0" baseline="0" noProof="0">
                <a:ln>
                  <a:noFill/>
                </a:ln>
                <a:solidFill>
                  <a:srgbClr val="00B050"/>
                </a:solidFill>
                <a:effectLst/>
                <a:uLnTx/>
                <a:uFillTx/>
                <a:latin typeface="Verdana" panose="020B0604030504040204" pitchFamily="34" charset="0"/>
                <a:ea typeface="+mn-ea"/>
                <a:cs typeface="Tahoma" panose="020B0604030504040204" pitchFamily="34" charset="0"/>
              </a:rPr>
              <a:t>CAP/Rural development</a:t>
            </a:r>
          </a:p>
          <a:p>
            <a:pPr marL="0" marR="0" lvl="0" indent="0" algn="ctr" defTabSz="684213" rtl="0" eaLnBrk="1" fontAlgn="auto" latinLnBrk="0" hangingPunct="1">
              <a:lnSpc>
                <a:spcPct val="100000"/>
              </a:lnSpc>
              <a:spcBef>
                <a:spcPct val="0"/>
              </a:spcBef>
              <a:spcAft>
                <a:spcPts val="0"/>
              </a:spcAft>
              <a:buClrTx/>
              <a:buSzTx/>
              <a:buFontTx/>
              <a:buNone/>
              <a:tabLst/>
              <a:defRPr/>
            </a:pPr>
            <a:r>
              <a:rPr kumimoji="0" lang="de-DE" altLang="en-US" sz="1467" b="1" i="0" u="none" strike="noStrike" kern="1200" cap="none" spc="0" normalizeH="0" baseline="0" noProof="0">
                <a:ln>
                  <a:noFill/>
                </a:ln>
                <a:solidFill>
                  <a:srgbClr val="00B050"/>
                </a:solidFill>
                <a:effectLst/>
                <a:uLnTx/>
                <a:uFillTx/>
                <a:latin typeface="Verdana" panose="020B0604030504040204" pitchFamily="34" charset="0"/>
                <a:ea typeface="+mn-ea"/>
                <a:cs typeface="Tahoma" panose="020B0604030504040204" pitchFamily="34" charset="0"/>
              </a:rPr>
              <a:t>(regional/national level)</a:t>
            </a:r>
          </a:p>
          <a:p>
            <a:pPr marL="0" marR="0" lvl="0" indent="0" algn="ctr" defTabSz="684213" rtl="0" eaLnBrk="1" fontAlgn="auto" latinLnBrk="0" hangingPunct="1">
              <a:lnSpc>
                <a:spcPct val="100000"/>
              </a:lnSpc>
              <a:spcBef>
                <a:spcPct val="0"/>
              </a:spcBef>
              <a:spcAft>
                <a:spcPts val="0"/>
              </a:spcAft>
              <a:buClrTx/>
              <a:buSzTx/>
              <a:buFontTx/>
              <a:buNone/>
              <a:tabLst/>
              <a:defRPr/>
            </a:pPr>
            <a:endParaRPr kumimoji="0" lang="en-GB" altLang="en-US" sz="1867" b="1" i="0" u="none" strike="noStrike" kern="1200" cap="none" spc="0" normalizeH="0" baseline="0" noProof="0">
              <a:ln>
                <a:noFill/>
              </a:ln>
              <a:solidFill>
                <a:srgbClr val="BFBFBF"/>
              </a:solidFill>
              <a:effectLst/>
              <a:uLnTx/>
              <a:uFillTx/>
              <a:latin typeface="Verdana" panose="020B0604030504040204" pitchFamily="34" charset="0"/>
              <a:ea typeface="+mn-ea"/>
              <a:cs typeface="Tahoma" panose="020B0604030504040204" pitchFamily="34" charset="0"/>
            </a:endParaRPr>
          </a:p>
        </p:txBody>
      </p:sp>
      <p:sp>
        <p:nvSpPr>
          <p:cNvPr id="226312" name="Title 1"/>
          <p:cNvSpPr txBox="1">
            <a:spLocks/>
          </p:cNvSpPr>
          <p:nvPr/>
        </p:nvSpPr>
        <p:spPr bwMode="auto">
          <a:xfrm>
            <a:off x="7617885" y="1557867"/>
            <a:ext cx="251036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8" tIns="45635" rIns="91268" bIns="45635" anchor="ctr"/>
          <a:lstStyle>
            <a:lvl1pPr defTabSz="684213">
              <a:spcBef>
                <a:spcPct val="20000"/>
              </a:spcBef>
              <a:buClr>
                <a:srgbClr val="0F5494"/>
              </a:buClr>
              <a:buChar char="•"/>
              <a:defRPr i="1">
                <a:solidFill>
                  <a:srgbClr val="0F5494"/>
                </a:solidFill>
                <a:latin typeface="Verdana" panose="020B0604030504040204" pitchFamily="34" charset="0"/>
              </a:defRPr>
            </a:lvl1pPr>
            <a:lvl2pPr marL="742950" indent="-285750" defTabSz="684213">
              <a:spcBef>
                <a:spcPct val="20000"/>
              </a:spcBef>
              <a:buClr>
                <a:srgbClr val="42A62A"/>
              </a:buClr>
              <a:buChar char="•"/>
              <a:defRPr sz="1500" b="1">
                <a:solidFill>
                  <a:srgbClr val="0F5494"/>
                </a:solidFill>
                <a:latin typeface="Verdana" panose="020B0604030504040204" pitchFamily="34" charset="0"/>
              </a:defRPr>
            </a:lvl2pPr>
            <a:lvl3pPr marL="1143000" indent="-228600" defTabSz="684213">
              <a:spcBef>
                <a:spcPct val="20000"/>
              </a:spcBef>
              <a:defRPr sz="1100">
                <a:solidFill>
                  <a:srgbClr val="0F5494"/>
                </a:solidFill>
                <a:latin typeface="Verdana" panose="020B0604030504040204" pitchFamily="34" charset="0"/>
              </a:defRPr>
            </a:lvl3pPr>
            <a:lvl4pPr marL="1600200" indent="-228600" defTabSz="684213">
              <a:spcBef>
                <a:spcPct val="20000"/>
              </a:spcBef>
              <a:buChar char="–"/>
              <a:defRPr sz="1500">
                <a:solidFill>
                  <a:schemeClr val="tx1"/>
                </a:solidFill>
                <a:latin typeface="Arial" panose="020B0604020202020204" pitchFamily="34" charset="0"/>
              </a:defRPr>
            </a:lvl4pPr>
            <a:lvl5pPr marL="2057400" indent="-228600" defTabSz="684213">
              <a:spcBef>
                <a:spcPct val="20000"/>
              </a:spcBef>
              <a:buChar char="»"/>
              <a:defRPr sz="1500">
                <a:solidFill>
                  <a:schemeClr val="tx1"/>
                </a:solidFill>
                <a:latin typeface="Arial" panose="020B0604020202020204" pitchFamily="34" charset="0"/>
              </a:defRPr>
            </a:lvl5pPr>
            <a:lvl6pPr marL="25146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defTabSz="684213"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684213" rtl="0" eaLnBrk="1" fontAlgn="auto" latinLnBrk="0" hangingPunct="1">
              <a:lnSpc>
                <a:spcPct val="100000"/>
              </a:lnSpc>
              <a:spcBef>
                <a:spcPct val="0"/>
              </a:spcBef>
              <a:spcAft>
                <a:spcPts val="0"/>
              </a:spcAft>
              <a:buClrTx/>
              <a:buSzTx/>
              <a:buFontTx/>
              <a:buNone/>
              <a:tabLst/>
              <a:defRPr/>
            </a:pPr>
            <a:endParaRPr kumimoji="0" lang="nl-BE" altLang="en-US" sz="1867" b="1" i="0" u="none" strike="noStrike" kern="1200" cap="none" spc="0" normalizeH="0" baseline="0" noProof="0">
              <a:ln>
                <a:noFill/>
              </a:ln>
              <a:solidFill>
                <a:srgbClr val="BFBFBF"/>
              </a:solidFill>
              <a:effectLst/>
              <a:uLnTx/>
              <a:uFillTx/>
              <a:latin typeface="Verdana" panose="020B0604030504040204" pitchFamily="34" charset="0"/>
              <a:ea typeface="+mn-ea"/>
              <a:cs typeface="Tahoma" panose="020B0604030504040204" pitchFamily="34" charset="0"/>
            </a:endParaRPr>
          </a:p>
        </p:txBody>
      </p:sp>
      <p:pic>
        <p:nvPicPr>
          <p:cNvPr id="33" name="Picture 2" descr="C:\Users\cossufa\Desktop\left-right-arrow-cartoon-double-pointing-arrows.png"/>
          <p:cNvPicPr>
            <a:picLocks noChangeAspect="1" noChangeArrowheads="1"/>
          </p:cNvPicPr>
          <p:nvPr/>
        </p:nvPicPr>
        <p:blipFill>
          <a:blip r:embed="rId4" cstate="email">
            <a:duotone>
              <a:prstClr val="black"/>
              <a:srgbClr val="BBE0E3">
                <a:tint val="45000"/>
                <a:satMod val="400000"/>
              </a:srgbClr>
            </a:duotone>
            <a:extLst>
              <a:ext uri="{28A0092B-C50C-407E-A947-70E740481C1C}">
                <a14:useLocalDpi xmlns:a14="http://schemas.microsoft.com/office/drawing/2010/main"/>
              </a:ext>
            </a:extLst>
          </a:blip>
          <a:srcRect/>
          <a:stretch>
            <a:fillRect/>
          </a:stretch>
        </p:blipFill>
        <p:spPr bwMode="auto">
          <a:xfrm rot="2315826">
            <a:off x="4799744" y="1653233"/>
            <a:ext cx="554613" cy="2633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4" name="Picture 2" descr="C:\Users\cossufa\Desktop\left-right-arrow-cartoon-double-pointing-arrows.png"/>
          <p:cNvPicPr>
            <a:picLocks noChangeAspect="1" noChangeArrowheads="1"/>
          </p:cNvPicPr>
          <p:nvPr/>
        </p:nvPicPr>
        <p:blipFill>
          <a:blip r:embed="rId4" cstate="email">
            <a:duotone>
              <a:prstClr val="black"/>
              <a:srgbClr val="BBE0E3">
                <a:tint val="45000"/>
                <a:satMod val="400000"/>
              </a:srgbClr>
            </a:duotone>
            <a:extLst>
              <a:ext uri="{28A0092B-C50C-407E-A947-70E740481C1C}">
                <a14:useLocalDpi xmlns:a14="http://schemas.microsoft.com/office/drawing/2010/main"/>
              </a:ext>
            </a:extLst>
          </a:blip>
          <a:srcRect/>
          <a:stretch>
            <a:fillRect/>
          </a:stretch>
        </p:blipFill>
        <p:spPr bwMode="auto">
          <a:xfrm rot="19284174" flipV="1">
            <a:off x="6981692" y="1653233"/>
            <a:ext cx="554613" cy="2633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6" name="Oval 2"/>
          <p:cNvSpPr>
            <a:spLocks noChangeArrowheads="1"/>
          </p:cNvSpPr>
          <p:nvPr/>
        </p:nvSpPr>
        <p:spPr bwMode="auto">
          <a:xfrm>
            <a:off x="3056467" y="2148417"/>
            <a:ext cx="560917" cy="573616"/>
          </a:xfrm>
          <a:prstGeom prst="ellipse">
            <a:avLst/>
          </a:prstGeom>
          <a:solidFill>
            <a:srgbClr val="DAEDEF">
              <a:lumMod val="75000"/>
            </a:srgbClr>
          </a:solidFill>
          <a:ln w="9525">
            <a:noFill/>
            <a:round/>
            <a:headEnd/>
            <a:tailEnd/>
          </a:ln>
        </p:spPr>
        <p:txBody>
          <a:bodyPr wrap="none" lIns="91439" tIns="45719" rIns="91439" bIns="45719" anchor="ctr"/>
          <a:lstStyle/>
          <a:p>
            <a:pPr marL="3175" marR="0" lvl="0" indent="0" algn="ctr" defTabSz="914354" rtl="0" eaLnBrk="1" fontAlgn="auto" latinLnBrk="0" hangingPunct="1">
              <a:lnSpc>
                <a:spcPct val="100000"/>
              </a:lnSpc>
              <a:spcBef>
                <a:spcPts val="0"/>
              </a:spcBef>
              <a:spcAft>
                <a:spcPts val="0"/>
              </a:spcAft>
              <a:buClrTx/>
              <a:buSzTx/>
              <a:buFontTx/>
              <a:buNone/>
              <a:tabLst/>
              <a:defRPr/>
            </a:pPr>
            <a:r>
              <a:rPr kumimoji="0" lang="da-DK"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rPr>
              <a:t>Farmers</a:t>
            </a:r>
            <a:endParaRPr kumimoji="0" lang="en-GB"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endParaRPr>
          </a:p>
        </p:txBody>
      </p:sp>
      <p:sp>
        <p:nvSpPr>
          <p:cNvPr id="37" name="Oval 3"/>
          <p:cNvSpPr>
            <a:spLocks noChangeArrowheads="1"/>
          </p:cNvSpPr>
          <p:nvPr/>
        </p:nvSpPr>
        <p:spPr bwMode="auto">
          <a:xfrm>
            <a:off x="2093384" y="2597151"/>
            <a:ext cx="558800" cy="573616"/>
          </a:xfrm>
          <a:prstGeom prst="ellipse">
            <a:avLst/>
          </a:prstGeom>
          <a:solidFill>
            <a:srgbClr val="DAEDEF">
              <a:lumMod val="75000"/>
            </a:srgbClr>
          </a:solidFill>
          <a:ln w="9525">
            <a:noFill/>
            <a:round/>
            <a:headEnd/>
            <a:tailEnd/>
          </a:ln>
        </p:spPr>
        <p:txBody>
          <a:bodyPr wrap="none" lIns="91439" tIns="45719" rIns="91439" bIns="45719" anchor="ctr"/>
          <a:lstStyle/>
          <a:p>
            <a:pPr marL="3175" marR="0" lvl="0" indent="0" algn="ctr" defTabSz="914354" rtl="0" eaLnBrk="1" fontAlgn="auto" latinLnBrk="0" hangingPunct="1">
              <a:lnSpc>
                <a:spcPct val="100000"/>
              </a:lnSpc>
              <a:spcBef>
                <a:spcPts val="0"/>
              </a:spcBef>
              <a:spcAft>
                <a:spcPts val="0"/>
              </a:spcAft>
              <a:buClrTx/>
              <a:buSzTx/>
              <a:buFontTx/>
              <a:buNone/>
              <a:tabLst/>
              <a:defRPr/>
            </a:pPr>
            <a:r>
              <a:rPr kumimoji="0" lang="da-DK"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rPr>
              <a:t>NGOs</a:t>
            </a:r>
            <a:endParaRPr kumimoji="0" lang="en-GB"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endParaRPr>
          </a:p>
        </p:txBody>
      </p:sp>
      <p:sp>
        <p:nvSpPr>
          <p:cNvPr id="38" name="Oval 4"/>
          <p:cNvSpPr>
            <a:spLocks noChangeArrowheads="1"/>
          </p:cNvSpPr>
          <p:nvPr/>
        </p:nvSpPr>
        <p:spPr bwMode="auto">
          <a:xfrm>
            <a:off x="4013200" y="2597151"/>
            <a:ext cx="558800" cy="573616"/>
          </a:xfrm>
          <a:prstGeom prst="ellipse">
            <a:avLst/>
          </a:prstGeom>
          <a:solidFill>
            <a:srgbClr val="DAEDEF">
              <a:lumMod val="75000"/>
            </a:srgbClr>
          </a:solidFill>
          <a:ln w="9525">
            <a:noFill/>
            <a:round/>
            <a:headEnd/>
            <a:tailEnd/>
          </a:ln>
        </p:spPr>
        <p:txBody>
          <a:bodyPr wrap="none" lIns="91439" tIns="45719" rIns="91439" bIns="45719" anchor="ctr"/>
          <a:lstStyle/>
          <a:p>
            <a:pPr marL="3175" marR="0" lvl="0" indent="0" algn="ctr" defTabSz="914354" rtl="0" eaLnBrk="1" fontAlgn="auto" latinLnBrk="0" hangingPunct="1">
              <a:lnSpc>
                <a:spcPct val="100000"/>
              </a:lnSpc>
              <a:spcBef>
                <a:spcPts val="0"/>
              </a:spcBef>
              <a:spcAft>
                <a:spcPts val="0"/>
              </a:spcAft>
              <a:buClrTx/>
              <a:buSzTx/>
              <a:buFontTx/>
              <a:buNone/>
              <a:tabLst/>
              <a:defRPr/>
            </a:pPr>
            <a:r>
              <a:rPr kumimoji="0" lang="da-DK"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rPr>
              <a:t>Advisors</a:t>
            </a:r>
            <a:endParaRPr kumimoji="0" lang="en-GB"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endParaRPr>
          </a:p>
        </p:txBody>
      </p:sp>
      <p:sp>
        <p:nvSpPr>
          <p:cNvPr id="39" name="Oval 5"/>
          <p:cNvSpPr>
            <a:spLocks noChangeArrowheads="1"/>
          </p:cNvSpPr>
          <p:nvPr/>
        </p:nvSpPr>
        <p:spPr bwMode="auto">
          <a:xfrm>
            <a:off x="4366684" y="3439585"/>
            <a:ext cx="558800" cy="571500"/>
          </a:xfrm>
          <a:prstGeom prst="ellipse">
            <a:avLst/>
          </a:prstGeom>
          <a:solidFill>
            <a:srgbClr val="DAEDEF">
              <a:lumMod val="75000"/>
            </a:srgbClr>
          </a:solidFill>
          <a:ln w="9525">
            <a:noFill/>
            <a:round/>
            <a:headEnd/>
            <a:tailEnd/>
          </a:ln>
        </p:spPr>
        <p:txBody>
          <a:bodyPr wrap="none" lIns="91439" tIns="45719" rIns="91439" bIns="45719" anchor="ctr"/>
          <a:lstStyle/>
          <a:p>
            <a:pPr marL="3175" marR="0" lvl="0" indent="0" algn="ctr" defTabSz="914354" rtl="0" eaLnBrk="1" fontAlgn="auto" latinLnBrk="0" hangingPunct="1">
              <a:lnSpc>
                <a:spcPct val="100000"/>
              </a:lnSpc>
              <a:spcBef>
                <a:spcPts val="0"/>
              </a:spcBef>
              <a:spcAft>
                <a:spcPts val="0"/>
              </a:spcAft>
              <a:buClrTx/>
              <a:buSzTx/>
              <a:buFontTx/>
              <a:buNone/>
              <a:tabLst/>
              <a:defRPr/>
            </a:pPr>
            <a:r>
              <a:rPr kumimoji="0" lang="da-DK"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rPr>
              <a:t>Researchers</a:t>
            </a:r>
            <a:endParaRPr kumimoji="0" lang="en-GB"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endParaRPr>
          </a:p>
        </p:txBody>
      </p:sp>
      <p:sp>
        <p:nvSpPr>
          <p:cNvPr id="40" name="Oval 6"/>
          <p:cNvSpPr>
            <a:spLocks noChangeArrowheads="1"/>
          </p:cNvSpPr>
          <p:nvPr/>
        </p:nvSpPr>
        <p:spPr bwMode="auto">
          <a:xfrm>
            <a:off x="1864784" y="3439585"/>
            <a:ext cx="558800" cy="571500"/>
          </a:xfrm>
          <a:prstGeom prst="ellipse">
            <a:avLst/>
          </a:prstGeom>
          <a:solidFill>
            <a:srgbClr val="DAEDEF">
              <a:lumMod val="75000"/>
            </a:srgbClr>
          </a:solidFill>
          <a:ln w="9525">
            <a:noFill/>
            <a:round/>
            <a:headEnd/>
            <a:tailEnd/>
          </a:ln>
        </p:spPr>
        <p:txBody>
          <a:bodyPr wrap="none" lIns="91439" tIns="45719" rIns="91439" bIns="45719" anchor="ctr"/>
          <a:lstStyle/>
          <a:p>
            <a:pPr marL="3175" marR="0" lvl="0" indent="0" algn="ctr" defTabSz="914354" rtl="0" eaLnBrk="1" fontAlgn="auto" latinLnBrk="0" hangingPunct="1">
              <a:lnSpc>
                <a:spcPct val="100000"/>
              </a:lnSpc>
              <a:spcBef>
                <a:spcPts val="0"/>
              </a:spcBef>
              <a:spcAft>
                <a:spcPts val="0"/>
              </a:spcAft>
              <a:buClrTx/>
              <a:buSzTx/>
              <a:buFontTx/>
              <a:buNone/>
              <a:tabLst/>
              <a:defRPr/>
            </a:pPr>
            <a:r>
              <a:rPr kumimoji="0" lang="da-DK"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rPr>
              <a:t>Agri-</a:t>
            </a:r>
            <a:br>
              <a:rPr kumimoji="0" lang="da-DK"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rPr>
            </a:br>
            <a:r>
              <a:rPr kumimoji="0" lang="da-DK"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rPr>
              <a:t>business</a:t>
            </a:r>
            <a:endParaRPr kumimoji="0" lang="en-GB" altLang="en-US" sz="667" b="1" i="1" u="none" strike="noStrike" kern="0" cap="none" spc="0" normalizeH="0" baseline="0" noProof="0" dirty="0">
              <a:ln>
                <a:noFill/>
              </a:ln>
              <a:solidFill>
                <a:prstClr val="white"/>
              </a:solidFill>
              <a:effectLst/>
              <a:uLnTx/>
              <a:uFillTx/>
              <a:latin typeface="Verdana"/>
              <a:ea typeface="ＭＳ Ｐゴシック" pitchFamily="34" charset="-128"/>
              <a:cs typeface="Tahoma" pitchFamily="34" charset="0"/>
            </a:endParaRPr>
          </a:p>
        </p:txBody>
      </p:sp>
      <p:sp>
        <p:nvSpPr>
          <p:cNvPr id="41" name="Oval 8"/>
          <p:cNvSpPr>
            <a:spLocks noChangeArrowheads="1"/>
          </p:cNvSpPr>
          <p:nvPr/>
        </p:nvSpPr>
        <p:spPr bwMode="auto">
          <a:xfrm>
            <a:off x="2540000" y="3048000"/>
            <a:ext cx="1737784" cy="956733"/>
          </a:xfrm>
          <a:prstGeom prst="ellipse">
            <a:avLst/>
          </a:prstGeom>
          <a:ln>
            <a:solidFill>
              <a:srgbClr val="42A62A"/>
            </a:solidFill>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lIns="104272" tIns="52137" rIns="104272" bIns="52137" anchor="ctr"/>
          <a:lstStyle/>
          <a:p>
            <a:pPr marL="0" marR="0" lvl="0" indent="0" algn="ctr" defTabSz="1042693" rtl="0" eaLnBrk="1" fontAlgn="auto" latinLnBrk="0" hangingPunct="1">
              <a:lnSpc>
                <a:spcPct val="100000"/>
              </a:lnSpc>
              <a:spcBef>
                <a:spcPts val="0"/>
              </a:spcBef>
              <a:spcAft>
                <a:spcPts val="0"/>
              </a:spcAft>
              <a:buClrTx/>
              <a:buSzTx/>
              <a:buFontTx/>
              <a:buNone/>
              <a:tabLst/>
              <a:defRPr/>
            </a:pPr>
            <a:r>
              <a:rPr kumimoji="0" lang="da-DK" altLang="en-US" sz="933" b="1" i="0" u="none" strike="noStrike" kern="0" cap="all" spc="0" normalizeH="0" baseline="0" noProof="0" dirty="0">
                <a:ln>
                  <a:noFill/>
                </a:ln>
                <a:solidFill>
                  <a:srgbClr val="0F5494"/>
                </a:solidFill>
                <a:effectLst/>
                <a:uLnTx/>
                <a:uFillTx/>
                <a:latin typeface="Arial"/>
                <a:ea typeface="MS PGothic" pitchFamily="34" charset="-128"/>
                <a:cs typeface="Tahoma" pitchFamily="34" charset="0"/>
              </a:rPr>
              <a:t>Operational</a:t>
            </a:r>
          </a:p>
          <a:p>
            <a:pPr marL="0" marR="0" lvl="0" indent="0" algn="ctr" defTabSz="1042693" rtl="0" eaLnBrk="1" fontAlgn="auto" latinLnBrk="0" hangingPunct="1">
              <a:lnSpc>
                <a:spcPct val="100000"/>
              </a:lnSpc>
              <a:spcBef>
                <a:spcPts val="0"/>
              </a:spcBef>
              <a:spcAft>
                <a:spcPts val="0"/>
              </a:spcAft>
              <a:buClrTx/>
              <a:buSzTx/>
              <a:buFontTx/>
              <a:buNone/>
              <a:tabLst/>
              <a:defRPr/>
            </a:pPr>
            <a:r>
              <a:rPr kumimoji="0" lang="da-DK" altLang="en-US" sz="933" b="1" i="0" u="none" strike="noStrike" kern="0" cap="all" spc="0" normalizeH="0" baseline="0" noProof="0" dirty="0">
                <a:ln>
                  <a:noFill/>
                </a:ln>
                <a:solidFill>
                  <a:srgbClr val="0F5494"/>
                </a:solidFill>
                <a:effectLst/>
                <a:uLnTx/>
                <a:uFillTx/>
                <a:latin typeface="Arial"/>
                <a:ea typeface="MS PGothic" pitchFamily="34" charset="-128"/>
                <a:cs typeface="Tahoma" pitchFamily="34" charset="0"/>
              </a:rPr>
              <a:t>Group</a:t>
            </a:r>
            <a:endParaRPr kumimoji="0" lang="en-GB" altLang="en-US" sz="933" b="1" i="0" u="none" strike="noStrike" kern="0" cap="all" spc="0" normalizeH="0" baseline="0" noProof="0" dirty="0">
              <a:ln>
                <a:noFill/>
              </a:ln>
              <a:solidFill>
                <a:srgbClr val="0F5494"/>
              </a:solidFill>
              <a:effectLst/>
              <a:uLnTx/>
              <a:uFillTx/>
              <a:latin typeface="Arial"/>
              <a:ea typeface="MS PGothic" pitchFamily="34" charset="-128"/>
              <a:cs typeface="Tahoma" pitchFamily="34" charset="0"/>
            </a:endParaRPr>
          </a:p>
        </p:txBody>
      </p:sp>
      <p:pic>
        <p:nvPicPr>
          <p:cNvPr id="226321" name="Picture 15" descr="\\192.168.100.138\blackboxrevelation\EIP\visual identity\toepassingen\ppt\eva\clip art-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4533" y="3071285"/>
            <a:ext cx="340784" cy="102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22" name="Picture 2" descr="\\192.168.100.138\blackboxrevelation\EIP\visual identity\toepassingen\ppt\eva\clip art-0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0368" y="2194985"/>
            <a:ext cx="421217" cy="102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23" name="Picture 2" descr="\\192.168.100.138\blackboxrevelation\EIP\visual identity\toepassingen\ppt\eva\clip art-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8851" y="1771651"/>
            <a:ext cx="342900" cy="102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24" name="Picture 2" descr="\\192.168.100.138\blackboxrevelation\EIP\visual identity\toepassingen\ppt\eva\clip art-0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1734" y="3103033"/>
            <a:ext cx="427567" cy="102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25" name="Picture 2" descr="\\192.168.100.138\blackboxrevelation\EIP\visual identity\toepassingen\ppt\eva\clip art-0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7851" y="2214033"/>
            <a:ext cx="427567" cy="102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fgeronde rechthoek 5"/>
          <p:cNvSpPr/>
          <p:nvPr/>
        </p:nvSpPr>
        <p:spPr>
          <a:xfrm>
            <a:off x="8108951" y="4284133"/>
            <a:ext cx="1636183" cy="298451"/>
          </a:xfrm>
          <a:prstGeom prst="roundRect">
            <a:avLst>
              <a:gd name="adj" fmla="val 50000"/>
            </a:avLst>
          </a:prstGeom>
          <a:solidFill>
            <a:srgbClr val="FFFFFF"/>
          </a:solidFill>
          <a:ln w="25400" cap="flat" cmpd="sng" algn="ctr">
            <a:noFill/>
            <a:prstDash val="solid"/>
          </a:ln>
          <a:effectLst/>
        </p:spPr>
        <p:txBody>
          <a:bodyPr lIns="91439" tIns="45719" rIns="91439" bIns="45719"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nl-BE" sz="933" b="1" i="0" u="none" strike="noStrike" kern="0" cap="none" spc="0" normalizeH="0" baseline="0" noProof="0">
              <a:ln>
                <a:noFill/>
              </a:ln>
              <a:solidFill>
                <a:srgbClr val="FFFFFF"/>
              </a:solidFill>
              <a:effectLst/>
              <a:uLnTx/>
              <a:uFillTx/>
              <a:latin typeface="Verdana"/>
              <a:ea typeface="+mn-ea"/>
              <a:cs typeface="+mn-cs"/>
            </a:endParaRPr>
          </a:p>
        </p:txBody>
      </p:sp>
      <p:pic>
        <p:nvPicPr>
          <p:cNvPr id="226327" name="Picture 2" descr="\\192.168.100.138\blackboxrevelation\EIP\visual identity\toepassingen\ppt\eva\clip art-0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8952" y="3240617"/>
            <a:ext cx="1629833" cy="119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kstvak 6"/>
          <p:cNvSpPr txBox="1"/>
          <p:nvPr/>
        </p:nvSpPr>
        <p:spPr>
          <a:xfrm>
            <a:off x="8087784" y="4296833"/>
            <a:ext cx="1665816" cy="235896"/>
          </a:xfrm>
          <a:prstGeom prst="rect">
            <a:avLst/>
          </a:prstGeom>
          <a:ln>
            <a:solidFill>
              <a:srgbClr val="42A62A"/>
            </a:solidFill>
          </a:ln>
        </p:spPr>
        <p:style>
          <a:lnRef idx="2">
            <a:schemeClr val="accent6"/>
          </a:lnRef>
          <a:fillRef idx="1">
            <a:schemeClr val="lt1"/>
          </a:fillRef>
          <a:effectRef idx="0">
            <a:schemeClr val="accent6"/>
          </a:effectRef>
          <a:fontRef idx="minor">
            <a:schemeClr val="dk1"/>
          </a:fontRef>
        </p:style>
        <p:txBody>
          <a:bodyPr lIns="91439" tIns="45719" rIns="91439" bIns="45719">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nl-BE" sz="933" b="1" i="0" u="none" strike="noStrike" kern="0" cap="none" spc="0" normalizeH="0" baseline="0" noProof="0" dirty="0">
                <a:ln>
                  <a:noFill/>
                </a:ln>
                <a:solidFill>
                  <a:srgbClr val="0F5494"/>
                </a:solidFill>
                <a:effectLst/>
                <a:uLnTx/>
                <a:uFillTx/>
                <a:latin typeface="Arial"/>
                <a:ea typeface="MS PGothic" pitchFamily="34" charset="-128"/>
                <a:cs typeface="Tahoma" pitchFamily="34" charset="0"/>
              </a:rPr>
              <a:t>OPERATIONAL GROUP</a:t>
            </a:r>
          </a:p>
        </p:txBody>
      </p:sp>
      <p:pic>
        <p:nvPicPr>
          <p:cNvPr id="51" name="Picture 2" descr="Afbeeldingsresultaat voor h2020 logo"/>
          <p:cNvPicPr>
            <a:picLocks noChangeAspect="1" noChangeArrowheads="1"/>
          </p:cNvPicPr>
          <p:nvPr/>
        </p:nvPicPr>
        <p:blipFill>
          <a:blip r:embed="rId10"/>
          <a:srcRect/>
          <a:stretch>
            <a:fillRect/>
          </a:stretch>
        </p:blipFill>
        <p:spPr bwMode="auto">
          <a:xfrm>
            <a:off x="7996767" y="1170518"/>
            <a:ext cx="1805517" cy="6011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2" name="TextBox 1"/>
          <p:cNvSpPr txBox="1">
            <a:spLocks noChangeArrowheads="1"/>
          </p:cNvSpPr>
          <p:nvPr/>
        </p:nvSpPr>
        <p:spPr bwMode="auto">
          <a:xfrm>
            <a:off x="5376334" y="6013451"/>
            <a:ext cx="3674533" cy="769463"/>
          </a:xfrm>
          <a:prstGeom prst="rect">
            <a:avLst/>
          </a:prstGeom>
          <a:solidFill>
            <a:srgbClr val="CFEAE3"/>
          </a:solidFill>
          <a:ln>
            <a:noFill/>
          </a:ln>
          <a:effectLst>
            <a:outerShdw blurRad="50800" dist="38100" dir="2700000" algn="tl" rotWithShape="0">
              <a:prstClr val="black">
                <a:alpha val="40000"/>
              </a:prstClr>
            </a:outerShdw>
          </a:effectLst>
        </p:spPr>
        <p:txBody>
          <a:bodyPr lIns="91268" tIns="45635" rIns="91268" bIns="45635">
            <a:spAutoFit/>
          </a:bodyP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altLang="en-US" sz="1467" b="1" i="0" u="none" strike="noStrike" kern="1200" cap="none" spc="0" normalizeH="0" baseline="0" noProof="0" dirty="0">
                <a:ln>
                  <a:noFill/>
                </a:ln>
                <a:solidFill>
                  <a:srgbClr val="007E39"/>
                </a:solidFill>
                <a:effectLst/>
                <a:uLnTx/>
                <a:uFillTx/>
                <a:latin typeface="Verdana"/>
                <a:ea typeface="+mn-ea"/>
                <a:cs typeface="+mn-cs"/>
              </a:rPr>
              <a:t>Unique EU knowledge repository</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BE" altLang="en-US" sz="1467" b="1" i="0" u="none" strike="noStrike" kern="1200" cap="none" spc="0" normalizeH="0" baseline="0" noProof="0" dirty="0">
                <a:ln>
                  <a:noFill/>
                </a:ln>
                <a:solidFill>
                  <a:srgbClr val="007E39"/>
                </a:solidFill>
                <a:effectLst/>
                <a:uLnTx/>
                <a:uFillTx/>
                <a:latin typeface="Verdana"/>
                <a:ea typeface="+mn-ea"/>
                <a:cs typeface="+mn-cs"/>
              </a:rPr>
              <a:t>of contacts and practice abstracts</a:t>
            </a:r>
            <a:endParaRPr kumimoji="0" lang="en-GB" altLang="en-US" sz="1467" b="1" i="0" u="none" strike="noStrike" kern="1200" cap="none" spc="0" normalizeH="0" baseline="0" noProof="0" dirty="0">
              <a:ln>
                <a:noFill/>
              </a:ln>
              <a:solidFill>
                <a:srgbClr val="007E39"/>
              </a:solidFill>
              <a:effectLst/>
              <a:uLnTx/>
              <a:uFillTx/>
              <a:latin typeface="Verdana"/>
              <a:ea typeface="+mn-ea"/>
              <a:cs typeface="+mn-cs"/>
            </a:endParaRPr>
          </a:p>
        </p:txBody>
      </p:sp>
      <p:sp>
        <p:nvSpPr>
          <p:cNvPr id="55" name="Rounded Rectangle 54"/>
          <p:cNvSpPr/>
          <p:nvPr/>
        </p:nvSpPr>
        <p:spPr bwMode="auto">
          <a:xfrm rot="16200000">
            <a:off x="6756401" y="804334"/>
            <a:ext cx="3807883" cy="4015316"/>
          </a:xfrm>
          <a:prstGeom prst="roundRect">
            <a:avLst/>
          </a:prstGeom>
          <a:noFill/>
          <a:ln w="57150" cap="flat" cmpd="sng" algn="ctr">
            <a:solidFill>
              <a:srgbClr val="DAEDEF"/>
            </a:solidFill>
            <a:prstDash val="solid"/>
          </a:ln>
          <a:effectLst/>
          <a:extLst/>
        </p:spPr>
        <p:txBody>
          <a:bodyPr lIns="91268" tIns="45635" rIns="91268" bIns="45635" anchor="ctr"/>
          <a:lstStyle/>
          <a:p>
            <a:pPr marL="3175" marR="0" lvl="0" indent="0" algn="l" defTabSz="914354"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rgbClr val="0F5494"/>
              </a:solidFill>
              <a:effectLst/>
              <a:uLnTx/>
              <a:uFillTx/>
              <a:latin typeface="Verdana"/>
              <a:ea typeface="+mn-ea"/>
              <a:cs typeface="+mn-cs"/>
            </a:endParaRPr>
          </a:p>
        </p:txBody>
      </p:sp>
      <p:pic>
        <p:nvPicPr>
          <p:cNvPr id="56" name="Picture 2" descr="\\192.168.100.138\blackboxrevelation\EIP\visual identity\logo\logo EIP+EC\banner_EIP_ECverticaal.jpg"/>
          <p:cNvPicPr>
            <a:picLocks noChangeAspect="1" noChangeArrowheads="1"/>
          </p:cNvPicPr>
          <p:nvPr/>
        </p:nvPicPr>
        <p:blipFill>
          <a:blip r:embed="rId11"/>
          <a:srcRect/>
          <a:stretch>
            <a:fillRect/>
          </a:stretch>
        </p:blipFill>
        <p:spPr bwMode="auto">
          <a:xfrm>
            <a:off x="5501217" y="2061634"/>
            <a:ext cx="1386416" cy="1835151"/>
          </a:xfrm>
          <a:prstGeom prst="rect">
            <a:avLst/>
          </a:prstGeom>
          <a:noFill/>
          <a:effectLst>
            <a:outerShdw blurRad="63500" sx="102000" sy="102000" algn="ctr" rotWithShape="0">
              <a:prstClr val="black">
                <a:alpha val="40000"/>
              </a:prstClr>
            </a:outerShdw>
          </a:effectLst>
        </p:spPr>
      </p:pic>
      <p:sp>
        <p:nvSpPr>
          <p:cNvPr id="57" name="TextBox 1"/>
          <p:cNvSpPr txBox="1">
            <a:spLocks noChangeArrowheads="1"/>
          </p:cNvSpPr>
          <p:nvPr/>
        </p:nvSpPr>
        <p:spPr bwMode="auto">
          <a:xfrm>
            <a:off x="5501217" y="3915834"/>
            <a:ext cx="1386416" cy="543695"/>
          </a:xfrm>
          <a:prstGeom prst="rect">
            <a:avLst/>
          </a:prstGeom>
          <a:solidFill>
            <a:srgbClr val="CFEAE3"/>
          </a:solidFill>
          <a:ln>
            <a:noFill/>
          </a:ln>
          <a:effectLst>
            <a:outerShdw blurRad="50800" dist="38100" dir="2700000" algn="tl" rotWithShape="0">
              <a:prstClr val="black">
                <a:alpha val="40000"/>
              </a:prstClr>
            </a:outerShdw>
          </a:effectLst>
        </p:spPr>
        <p:txBody>
          <a:bodyPr lIns="91268" tIns="45635" rIns="91268" bIns="45635">
            <a:spAutoFit/>
          </a:bodyPr>
          <a:lstStyle>
            <a:lvl1pPr eaLnBrk="0" hangingPunct="0">
              <a:defRPr sz="7600">
                <a:solidFill>
                  <a:srgbClr val="FFD624"/>
                </a:solidFill>
                <a:latin typeface="Verdana" pitchFamily="34" charset="0"/>
              </a:defRPr>
            </a:lvl1pPr>
            <a:lvl2pPr marL="742950" indent="-285750" eaLnBrk="0" hangingPunct="0">
              <a:defRPr sz="7600">
                <a:solidFill>
                  <a:srgbClr val="FFD624"/>
                </a:solidFill>
                <a:latin typeface="Verdana" pitchFamily="34" charset="0"/>
              </a:defRPr>
            </a:lvl2pPr>
            <a:lvl3pPr marL="1143000" indent="-228600" eaLnBrk="0" hangingPunct="0">
              <a:defRPr sz="7600">
                <a:solidFill>
                  <a:srgbClr val="FFD624"/>
                </a:solidFill>
                <a:latin typeface="Verdana" pitchFamily="34" charset="0"/>
              </a:defRPr>
            </a:lvl3pPr>
            <a:lvl4pPr marL="1600200" indent="-228600" eaLnBrk="0" hangingPunct="0">
              <a:defRPr sz="7600">
                <a:solidFill>
                  <a:srgbClr val="FFD624"/>
                </a:solidFill>
                <a:latin typeface="Verdana" pitchFamily="34" charset="0"/>
              </a:defRPr>
            </a:lvl4pPr>
            <a:lvl5pPr marL="2057400" indent="-228600" eaLnBrk="0" hangingPunct="0">
              <a:defRPr sz="7600">
                <a:solidFill>
                  <a:srgbClr val="FFD624"/>
                </a:solidFill>
                <a:latin typeface="Verdana" pitchFamily="34" charset="0"/>
              </a:defRPr>
            </a:lvl5pPr>
            <a:lvl6pPr marL="2514600" indent="-228600" algn="ctr" eaLnBrk="0" fontAlgn="base" hangingPunct="0">
              <a:spcBef>
                <a:spcPct val="0"/>
              </a:spcBef>
              <a:spcAft>
                <a:spcPct val="0"/>
              </a:spcAft>
              <a:defRPr sz="7600">
                <a:solidFill>
                  <a:srgbClr val="FFD624"/>
                </a:solidFill>
                <a:latin typeface="Verdana" pitchFamily="34" charset="0"/>
              </a:defRPr>
            </a:lvl6pPr>
            <a:lvl7pPr marL="2971800" indent="-228600" algn="ctr" eaLnBrk="0" fontAlgn="base" hangingPunct="0">
              <a:spcBef>
                <a:spcPct val="0"/>
              </a:spcBef>
              <a:spcAft>
                <a:spcPct val="0"/>
              </a:spcAft>
              <a:defRPr sz="7600">
                <a:solidFill>
                  <a:srgbClr val="FFD624"/>
                </a:solidFill>
                <a:latin typeface="Verdana" pitchFamily="34" charset="0"/>
              </a:defRPr>
            </a:lvl7pPr>
            <a:lvl8pPr marL="3429000" indent="-228600" algn="ctr" eaLnBrk="0" fontAlgn="base" hangingPunct="0">
              <a:spcBef>
                <a:spcPct val="0"/>
              </a:spcBef>
              <a:spcAft>
                <a:spcPct val="0"/>
              </a:spcAft>
              <a:defRPr sz="7600">
                <a:solidFill>
                  <a:srgbClr val="FFD624"/>
                </a:solidFill>
                <a:latin typeface="Verdana" pitchFamily="34" charset="0"/>
              </a:defRPr>
            </a:lvl8pPr>
            <a:lvl9pPr marL="3886200" indent="-228600" algn="ctr" eaLnBrk="0" fontAlgn="base" hangingPunct="0">
              <a:spcBef>
                <a:spcPct val="0"/>
              </a:spcBef>
              <a:spcAft>
                <a:spcPct val="0"/>
              </a:spcAft>
              <a:defRPr sz="7600">
                <a:solidFill>
                  <a:srgbClr val="FFD624"/>
                </a:solidFill>
                <a:latin typeface="Verdana" pitchFamily="34" charset="0"/>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BE" altLang="en-US" sz="1467" b="1" i="0" u="none" strike="noStrike" kern="1200" cap="none" spc="0" normalizeH="0" baseline="0" noProof="0" dirty="0">
                <a:ln>
                  <a:noFill/>
                </a:ln>
                <a:solidFill>
                  <a:srgbClr val="007E39"/>
                </a:solidFill>
                <a:effectLst/>
                <a:uLnTx/>
                <a:uFillTx/>
                <a:latin typeface="Verdana"/>
                <a:ea typeface="+mn-ea"/>
                <a:cs typeface="+mn-cs"/>
              </a:rPr>
              <a:t>EIP network(s)</a:t>
            </a:r>
            <a:endParaRPr kumimoji="0" lang="en-GB" altLang="en-US" sz="1467" b="1" i="0" u="none" strike="noStrike" kern="1200" cap="none" spc="0" normalizeH="0" baseline="0" noProof="0" dirty="0">
              <a:ln>
                <a:noFill/>
              </a:ln>
              <a:solidFill>
                <a:srgbClr val="007E39"/>
              </a:solidFill>
              <a:effectLst/>
              <a:uLnTx/>
              <a:uFillTx/>
              <a:latin typeface="Verdana"/>
              <a:ea typeface="+mn-ea"/>
              <a:cs typeface="+mn-cs"/>
            </a:endParaRPr>
          </a:p>
        </p:txBody>
      </p:sp>
      <p:sp>
        <p:nvSpPr>
          <p:cNvPr id="63" name="TextBox 62"/>
          <p:cNvSpPr txBox="1"/>
          <p:nvPr/>
        </p:nvSpPr>
        <p:spPr bwMode="auto">
          <a:xfrm>
            <a:off x="7408333" y="4868334"/>
            <a:ext cx="2863851" cy="543695"/>
          </a:xfrm>
          <a:prstGeom prst="rect">
            <a:avLst/>
          </a:prstGeom>
        </p:spPr>
        <p:style>
          <a:lnRef idx="2">
            <a:schemeClr val="accent6"/>
          </a:lnRef>
          <a:fillRef idx="1">
            <a:schemeClr val="lt1"/>
          </a:fillRef>
          <a:effectRef idx="0">
            <a:schemeClr val="accent6"/>
          </a:effectRef>
          <a:fontRef idx="minor">
            <a:schemeClr val="dk1"/>
          </a:fontRef>
        </p:style>
        <p:txBody>
          <a:bodyPr lIns="91268" tIns="45635" rIns="91268" bIns="45635">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nl-BE" sz="1467" b="1" i="0" u="none" strike="noStrike" kern="0" cap="none" spc="0" normalizeH="0" baseline="0" noProof="0" dirty="0" err="1">
                <a:ln>
                  <a:noFill/>
                </a:ln>
                <a:solidFill>
                  <a:srgbClr val="C00000"/>
                </a:solidFill>
                <a:effectLst/>
                <a:uLnTx/>
                <a:uFillTx/>
                <a:latin typeface="Arial"/>
                <a:ea typeface="+mn-ea"/>
                <a:cs typeface="Arial" charset="0"/>
              </a:rPr>
              <a:t>Involvement</a:t>
            </a:r>
            <a:r>
              <a:rPr kumimoji="0" lang="nl-BE" sz="1467" b="1" i="0" u="none" strike="noStrike" kern="0" cap="none" spc="0" normalizeH="0" baseline="0" noProof="0" dirty="0">
                <a:ln>
                  <a:noFill/>
                </a:ln>
                <a:solidFill>
                  <a:srgbClr val="C00000"/>
                </a:solidFill>
                <a:effectLst/>
                <a:uLnTx/>
                <a:uFillTx/>
                <a:latin typeface="Arial"/>
                <a:ea typeface="+mn-ea"/>
                <a:cs typeface="Arial" charset="0"/>
              </a:rPr>
              <a:t> of </a:t>
            </a:r>
            <a:r>
              <a:rPr kumimoji="0" lang="nl-BE" sz="1467" b="1" i="0" u="none" strike="noStrike" kern="0" cap="none" spc="0" normalizeH="0" baseline="0" noProof="0" dirty="0" err="1">
                <a:ln>
                  <a:noFill/>
                </a:ln>
                <a:solidFill>
                  <a:srgbClr val="C00000"/>
                </a:solidFill>
                <a:effectLst/>
                <a:uLnTx/>
                <a:uFillTx/>
                <a:latin typeface="Arial"/>
                <a:ea typeface="+mn-ea"/>
                <a:cs typeface="Arial" charset="0"/>
              </a:rPr>
              <a:t>OGs</a:t>
            </a:r>
            <a:r>
              <a:rPr kumimoji="0" lang="nl-BE" sz="1467" b="1" i="0" u="none" strike="noStrike" kern="0" cap="none" spc="0" normalizeH="0" baseline="0" noProof="0" dirty="0">
                <a:ln>
                  <a:noFill/>
                </a:ln>
                <a:solidFill>
                  <a:srgbClr val="C00000"/>
                </a:solidFill>
                <a:effectLst/>
                <a:uLnTx/>
                <a:uFillTx/>
                <a:latin typeface="Arial"/>
                <a:ea typeface="+mn-ea"/>
                <a:cs typeface="Arial" charset="0"/>
              </a:rPr>
              <a:t> </a:t>
            </a:r>
            <a:br>
              <a:rPr kumimoji="0" lang="nl-BE" sz="1467" b="1" i="0" u="none" strike="noStrike" kern="0" cap="none" spc="0" normalizeH="0" baseline="0" noProof="0" dirty="0">
                <a:ln>
                  <a:noFill/>
                </a:ln>
                <a:solidFill>
                  <a:srgbClr val="C00000"/>
                </a:solidFill>
                <a:effectLst/>
                <a:uLnTx/>
                <a:uFillTx/>
                <a:latin typeface="Arial"/>
                <a:ea typeface="+mn-ea"/>
                <a:cs typeface="Arial" charset="0"/>
              </a:rPr>
            </a:br>
            <a:r>
              <a:rPr kumimoji="0" lang="nl-BE" sz="1467" b="1" i="0" u="none" strike="noStrike" kern="0" cap="none" spc="0" normalizeH="0" baseline="0" noProof="0" dirty="0">
                <a:ln>
                  <a:noFill/>
                </a:ln>
                <a:solidFill>
                  <a:srgbClr val="C00000"/>
                </a:solidFill>
                <a:effectLst/>
                <a:uLnTx/>
                <a:uFillTx/>
                <a:latin typeface="Arial"/>
                <a:ea typeface="+mn-ea"/>
                <a:cs typeface="Arial" charset="0"/>
              </a:rPr>
              <a:t>is </a:t>
            </a:r>
            <a:r>
              <a:rPr kumimoji="0" lang="nl-BE" sz="1467" b="1" i="0" u="none" strike="noStrike" kern="0" cap="none" spc="0" normalizeH="0" baseline="0" noProof="0" dirty="0" err="1">
                <a:ln>
                  <a:noFill/>
                </a:ln>
                <a:solidFill>
                  <a:srgbClr val="C00000"/>
                </a:solidFill>
                <a:effectLst/>
                <a:uLnTx/>
                <a:uFillTx/>
                <a:latin typeface="Arial"/>
                <a:ea typeface="+mn-ea"/>
                <a:cs typeface="Arial" charset="0"/>
              </a:rPr>
              <a:t>strongly</a:t>
            </a:r>
            <a:r>
              <a:rPr kumimoji="0" lang="nl-BE" sz="1467" b="1" i="0" u="none" strike="noStrike" kern="0" cap="none" spc="0" normalizeH="0" baseline="0" noProof="0" dirty="0">
                <a:ln>
                  <a:noFill/>
                </a:ln>
                <a:solidFill>
                  <a:srgbClr val="C00000"/>
                </a:solidFill>
                <a:effectLst/>
                <a:uLnTx/>
                <a:uFillTx/>
                <a:latin typeface="Arial"/>
                <a:ea typeface="+mn-ea"/>
                <a:cs typeface="Arial" charset="0"/>
              </a:rPr>
              <a:t> </a:t>
            </a:r>
            <a:r>
              <a:rPr kumimoji="0" lang="nl-BE" sz="1467" b="1" i="0" u="none" strike="noStrike" kern="0" cap="none" spc="0" normalizeH="0" baseline="0" noProof="0" dirty="0" err="1">
                <a:ln>
                  <a:noFill/>
                </a:ln>
                <a:solidFill>
                  <a:srgbClr val="C00000"/>
                </a:solidFill>
                <a:effectLst/>
                <a:uLnTx/>
                <a:uFillTx/>
                <a:latin typeface="Arial"/>
                <a:ea typeface="+mn-ea"/>
                <a:cs typeface="Arial" charset="0"/>
              </a:rPr>
              <a:t>recommended</a:t>
            </a:r>
            <a:endParaRPr kumimoji="0" lang="en-GB" sz="1467" b="1" i="0" u="none" strike="noStrike" kern="0" cap="none" spc="0" normalizeH="0" baseline="0" noProof="0" dirty="0">
              <a:ln>
                <a:noFill/>
              </a:ln>
              <a:solidFill>
                <a:srgbClr val="C00000"/>
              </a:solidFill>
              <a:effectLst/>
              <a:uLnTx/>
              <a:uFillTx/>
              <a:latin typeface="Arial"/>
              <a:ea typeface="+mn-ea"/>
              <a:cs typeface="Arial" charset="0"/>
            </a:endParaRPr>
          </a:p>
        </p:txBody>
      </p:sp>
      <p:sp>
        <p:nvSpPr>
          <p:cNvPr id="64" name="Down Arrow 9"/>
          <p:cNvSpPr>
            <a:spLocks noChangeArrowheads="1"/>
          </p:cNvSpPr>
          <p:nvPr/>
        </p:nvSpPr>
        <p:spPr bwMode="auto">
          <a:xfrm flipV="1">
            <a:off x="8892118" y="4561418"/>
            <a:ext cx="158749" cy="275167"/>
          </a:xfrm>
          <a:prstGeom prst="downArrow">
            <a:avLst>
              <a:gd name="adj1" fmla="val 50000"/>
              <a:gd name="adj2" fmla="val 49980"/>
            </a:avLst>
          </a:prstGeom>
          <a:solidFill>
            <a:srgbClr val="00B050"/>
          </a:solidFill>
          <a:ln w="9525" algn="ctr">
            <a:solidFill>
              <a:srgbClr val="00B050"/>
            </a:solidFill>
            <a:round/>
            <a:headEnd/>
            <a:tailEnd/>
          </a:ln>
          <a:effectLst>
            <a:outerShdw blurRad="50800" dist="38100" dir="2700000" algn="tl" rotWithShape="0">
              <a:prstClr val="black">
                <a:alpha val="40000"/>
              </a:prstClr>
            </a:outerShdw>
          </a:effectLst>
        </p:spPr>
        <p:txBody>
          <a:bodyPr lIns="91268" tIns="45635" rIns="91268" bIns="45635" anchor="ctr"/>
          <a:lstStyle>
            <a:lvl1pPr marL="3175" algn="l" eaLnBrk="0" hangingPunct="0">
              <a:spcBef>
                <a:spcPct val="20000"/>
              </a:spcBef>
              <a:buClr>
                <a:schemeClr val="bg1"/>
              </a:buClr>
              <a:buChar char="•"/>
              <a:defRPr sz="2400" i="1">
                <a:solidFill>
                  <a:srgbClr val="0F5494"/>
                </a:solidFill>
                <a:latin typeface="Verdana" pitchFamily="34" charset="0"/>
              </a:defRPr>
            </a:lvl1pPr>
            <a:lvl2pPr marL="742950" indent="-285750" algn="l" eaLnBrk="0" hangingPunct="0">
              <a:spcBef>
                <a:spcPct val="20000"/>
              </a:spcBef>
              <a:buClr>
                <a:srgbClr val="009FBA"/>
              </a:buClr>
              <a:buChar char="•"/>
              <a:defRPr sz="2000" b="1">
                <a:solidFill>
                  <a:srgbClr val="0F5494"/>
                </a:solidFill>
                <a:latin typeface="Verdana" pitchFamily="34" charset="0"/>
              </a:defRPr>
            </a:lvl2pPr>
            <a:lvl3pPr marL="1143000" indent="-228600" algn="l" eaLnBrk="0" hangingPunct="0">
              <a:spcBef>
                <a:spcPct val="20000"/>
              </a:spcBef>
              <a:defRPr sz="1400">
                <a:solidFill>
                  <a:srgbClr val="0F5494"/>
                </a:solidFill>
                <a:latin typeface="Verdana" pitchFamily="34"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175" marR="0" lvl="0" indent="0" algn="l" defTabSz="914354"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0" cap="none" spc="0" normalizeH="0" baseline="0" noProof="0">
              <a:ln>
                <a:noFill/>
              </a:ln>
              <a:solidFill>
                <a:srgbClr val="0F5494"/>
              </a:solidFill>
              <a:effectLst/>
              <a:uLnTx/>
              <a:uFillTx/>
              <a:latin typeface="Verdana" pitchFamily="34" charset="0"/>
              <a:ea typeface="+mn-ea"/>
              <a:cs typeface="+mn-cs"/>
            </a:endParaRPr>
          </a:p>
        </p:txBody>
      </p:sp>
      <p:sp>
        <p:nvSpPr>
          <p:cNvPr id="65" name="Arc 64"/>
          <p:cNvSpPr/>
          <p:nvPr/>
        </p:nvSpPr>
        <p:spPr bwMode="auto">
          <a:xfrm>
            <a:off x="4713818" y="4663017"/>
            <a:ext cx="3881967" cy="558800"/>
          </a:xfrm>
          <a:prstGeom prst="arc">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8" tIns="45635" rIns="91268" bIns="45635" anchor="ctr"/>
          <a:lstStyle/>
          <a:p>
            <a:pPr marL="3175" marR="0" lvl="0" indent="0" algn="l" defTabSz="914354"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rgbClr val="0F5494"/>
              </a:solidFill>
              <a:effectLst/>
              <a:uLnTx/>
              <a:uFillTx/>
              <a:latin typeface="Arial"/>
              <a:ea typeface="+mn-ea"/>
              <a:cs typeface="+mn-cs"/>
            </a:endParaRPr>
          </a:p>
        </p:txBody>
      </p:sp>
      <p:grpSp>
        <p:nvGrpSpPr>
          <p:cNvPr id="226337" name="Groep 16"/>
          <p:cNvGrpSpPr>
            <a:grpSpLocks/>
          </p:cNvGrpSpPr>
          <p:nvPr/>
        </p:nvGrpSpPr>
        <p:grpSpPr bwMode="auto">
          <a:xfrm>
            <a:off x="8913285" y="5223934"/>
            <a:ext cx="2175932" cy="1583266"/>
            <a:chOff x="110942" y="28369"/>
            <a:chExt cx="3524954" cy="2567342"/>
          </a:xfrm>
        </p:grpSpPr>
        <p:pic>
          <p:nvPicPr>
            <p:cNvPr id="226340" name="Picture 3" descr="\\192.168.100.138\blackboxrevelation\EIP\visual identity\toepassingen\ppt\eva\RESEARCH-04.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17370" y="28369"/>
              <a:ext cx="1818526" cy="163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oep 13"/>
            <p:cNvGrpSpPr/>
            <p:nvPr/>
          </p:nvGrpSpPr>
          <p:grpSpPr>
            <a:xfrm rot="20766562">
              <a:off x="110942" y="1083543"/>
              <a:ext cx="2160240" cy="1512168"/>
              <a:chOff x="5515570" y="3140968"/>
              <a:chExt cx="2160240" cy="1512168"/>
            </a:xfrm>
            <a:effectLst>
              <a:outerShdw blurRad="63500" sx="102000" sy="102000" algn="ctr" rotWithShape="0">
                <a:prstClr val="black">
                  <a:alpha val="40000"/>
                </a:prstClr>
              </a:outerShdw>
            </a:effectLst>
          </p:grpSpPr>
          <p:sp>
            <p:nvSpPr>
              <p:cNvPr id="61" name="Ovaal 12"/>
              <p:cNvSpPr/>
              <p:nvPr/>
            </p:nvSpPr>
            <p:spPr>
              <a:xfrm>
                <a:off x="5868144" y="3140968"/>
                <a:ext cx="1512168" cy="1512168"/>
              </a:xfrm>
              <a:prstGeom prst="ellipse">
                <a:avLst/>
              </a:prstGeom>
              <a:solidFill>
                <a:srgbClr val="DAEDEF">
                  <a:lumMod val="75000"/>
                </a:srgbClr>
              </a:solidFill>
              <a:ln w="25400" cap="flat" cmpd="sng" algn="ctr">
                <a:noFill/>
                <a:prstDash val="solid"/>
              </a:ln>
              <a:effectLst/>
            </p:spPr>
            <p:txBody>
              <a:bodyPr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nl-BE" sz="1867" b="1" i="0" u="none" strike="noStrike" kern="0" cap="none" spc="0" normalizeH="0" baseline="0" noProof="0">
                  <a:ln>
                    <a:noFill/>
                  </a:ln>
                  <a:solidFill>
                    <a:prstClr val="white"/>
                  </a:solidFill>
                  <a:effectLst/>
                  <a:uLnTx/>
                  <a:uFillTx/>
                  <a:latin typeface="Verdana"/>
                  <a:ea typeface="+mn-ea"/>
                  <a:cs typeface="+mn-cs"/>
                </a:endParaRPr>
              </a:p>
            </p:txBody>
          </p:sp>
          <p:sp>
            <p:nvSpPr>
              <p:cNvPr id="62" name="Tekstvak 11"/>
              <p:cNvSpPr txBox="1"/>
              <p:nvPr/>
            </p:nvSpPr>
            <p:spPr>
              <a:xfrm>
                <a:off x="5515570" y="3407725"/>
                <a:ext cx="2160240" cy="881907"/>
              </a:xfrm>
              <a:prstGeom prst="rect">
                <a:avLst/>
              </a:prstGeom>
              <a:noFill/>
            </p:spPr>
            <p:txBody>
              <a:bodyP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nl-BE" sz="14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Spread</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nl-BE" sz="14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the </a:t>
                </a:r>
                <a:r>
                  <a:rPr kumimoji="0" lang="en-GB" sz="14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results</a:t>
                </a:r>
              </a:p>
            </p:txBody>
          </p:sp>
        </p:grpSp>
      </p:grpSp>
      <p:pic>
        <p:nvPicPr>
          <p:cNvPr id="42" name="Picture 2" descr="H:\My Documents\My Pictures\Visual OG_handshake.png"/>
          <p:cNvPicPr>
            <a:picLocks noChangeAspect="1" noChangeArrowheads="1"/>
          </p:cNvPicPr>
          <p:nvPr/>
        </p:nvPicPr>
        <p:blipFill>
          <a:blip r:embed="rId13"/>
          <a:srcRect/>
          <a:stretch>
            <a:fillRect/>
          </a:stretch>
        </p:blipFill>
        <p:spPr bwMode="auto">
          <a:xfrm>
            <a:off x="4218518" y="5850467"/>
            <a:ext cx="1225549" cy="950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26339" name="Title 1"/>
          <p:cNvSpPr txBox="1">
            <a:spLocks/>
          </p:cNvSpPr>
          <p:nvPr/>
        </p:nvSpPr>
        <p:spPr bwMode="auto">
          <a:xfrm>
            <a:off x="184152" y="203201"/>
            <a:ext cx="1157604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8" tIns="45635" rIns="91268" bIns="45635" anchor="ctr"/>
          <a:lstStyle>
            <a:lvl1pPr defTabSz="349250">
              <a:spcBef>
                <a:spcPct val="20000"/>
              </a:spcBef>
              <a:buClr>
                <a:srgbClr val="0F5494"/>
              </a:buClr>
              <a:buChar char="•"/>
              <a:defRPr i="1">
                <a:solidFill>
                  <a:srgbClr val="0F5494"/>
                </a:solidFill>
                <a:latin typeface="Verdana" panose="020B0604030504040204" pitchFamily="34" charset="0"/>
              </a:defRPr>
            </a:lvl1pPr>
            <a:lvl2pPr marL="358775" indent="-358775" defTabSz="349250">
              <a:spcBef>
                <a:spcPct val="20000"/>
              </a:spcBef>
              <a:buClr>
                <a:srgbClr val="42A62A"/>
              </a:buClr>
              <a:buChar char="•"/>
              <a:defRPr sz="1500" b="1">
                <a:solidFill>
                  <a:srgbClr val="0F5494"/>
                </a:solidFill>
                <a:latin typeface="Verdana" panose="020B0604030504040204" pitchFamily="34" charset="0"/>
              </a:defRPr>
            </a:lvl2pPr>
            <a:lvl3pPr marL="358775" indent="-358775" defTabSz="349250">
              <a:spcBef>
                <a:spcPct val="20000"/>
              </a:spcBef>
              <a:defRPr sz="1100">
                <a:solidFill>
                  <a:srgbClr val="0F5494"/>
                </a:solidFill>
                <a:latin typeface="Verdana" panose="020B0604030504040204" pitchFamily="34" charset="0"/>
              </a:defRPr>
            </a:lvl3pPr>
            <a:lvl4pPr marL="358775" indent="-358775" defTabSz="349250">
              <a:spcBef>
                <a:spcPct val="20000"/>
              </a:spcBef>
              <a:buChar char="–"/>
              <a:defRPr sz="1500">
                <a:solidFill>
                  <a:schemeClr val="tx1"/>
                </a:solidFill>
                <a:latin typeface="Arial" panose="020B0604020202020204" pitchFamily="34" charset="0"/>
              </a:defRPr>
            </a:lvl4pPr>
            <a:lvl5pPr marL="358775" indent="-358775" defTabSz="349250">
              <a:spcBef>
                <a:spcPct val="20000"/>
              </a:spcBef>
              <a:buChar char="»"/>
              <a:defRPr sz="1500">
                <a:solidFill>
                  <a:schemeClr val="tx1"/>
                </a:solidFill>
                <a:latin typeface="Arial" panose="020B0604020202020204" pitchFamily="34" charset="0"/>
              </a:defRPr>
            </a:lvl5pPr>
            <a:lvl6pPr marL="815975" indent="-358775" defTabSz="349250" eaLnBrk="0" fontAlgn="base" hangingPunct="0">
              <a:spcBef>
                <a:spcPct val="20000"/>
              </a:spcBef>
              <a:spcAft>
                <a:spcPct val="0"/>
              </a:spcAft>
              <a:buChar char="»"/>
              <a:defRPr sz="1500">
                <a:solidFill>
                  <a:schemeClr val="tx1"/>
                </a:solidFill>
                <a:latin typeface="Arial" panose="020B0604020202020204" pitchFamily="34" charset="0"/>
              </a:defRPr>
            </a:lvl6pPr>
            <a:lvl7pPr marL="1273175" indent="-358775" defTabSz="349250" eaLnBrk="0" fontAlgn="base" hangingPunct="0">
              <a:spcBef>
                <a:spcPct val="20000"/>
              </a:spcBef>
              <a:spcAft>
                <a:spcPct val="0"/>
              </a:spcAft>
              <a:buChar char="»"/>
              <a:defRPr sz="1500">
                <a:solidFill>
                  <a:schemeClr val="tx1"/>
                </a:solidFill>
                <a:latin typeface="Arial" panose="020B0604020202020204" pitchFamily="34" charset="0"/>
              </a:defRPr>
            </a:lvl7pPr>
            <a:lvl8pPr marL="1730375" indent="-358775" defTabSz="349250" eaLnBrk="0" fontAlgn="base" hangingPunct="0">
              <a:spcBef>
                <a:spcPct val="20000"/>
              </a:spcBef>
              <a:spcAft>
                <a:spcPct val="0"/>
              </a:spcAft>
              <a:buChar char="»"/>
              <a:defRPr sz="1500">
                <a:solidFill>
                  <a:schemeClr val="tx1"/>
                </a:solidFill>
                <a:latin typeface="Arial" panose="020B0604020202020204" pitchFamily="34" charset="0"/>
              </a:defRPr>
            </a:lvl8pPr>
            <a:lvl9pPr marL="2187575" indent="-358775" defTabSz="349250"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34925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a:ln>
                  <a:noFill/>
                </a:ln>
                <a:solidFill>
                  <a:srgbClr val="0F5494"/>
                </a:solidFill>
                <a:effectLst/>
                <a:uLnTx/>
                <a:uFillTx/>
                <a:latin typeface="Verdana" panose="020B0604030504040204" pitchFamily="34" charset="0"/>
                <a:ea typeface="+mn-ea"/>
                <a:cs typeface="+mn-cs"/>
              </a:rPr>
              <a:t>Connecting policies: the bigger EIP picture</a:t>
            </a:r>
          </a:p>
        </p:txBody>
      </p:sp>
    </p:spTree>
    <p:extLst>
      <p:ext uri="{BB962C8B-B14F-4D97-AF65-F5344CB8AC3E}">
        <p14:creationId xmlns:p14="http://schemas.microsoft.com/office/powerpoint/2010/main" val="2591723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1"/>
          <p:cNvSpPr txBox="1">
            <a:spLocks/>
          </p:cNvSpPr>
          <p:nvPr/>
        </p:nvSpPr>
        <p:spPr bwMode="auto">
          <a:xfrm>
            <a:off x="158751" y="251885"/>
            <a:ext cx="11643783"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53" tIns="34227" rIns="68453" bIns="34227" anchor="ctr"/>
          <a:lstStyle>
            <a:lvl1pPr defTabSz="349250">
              <a:spcBef>
                <a:spcPct val="20000"/>
              </a:spcBef>
              <a:buClr>
                <a:srgbClr val="0F5494"/>
              </a:buClr>
              <a:buChar char="•"/>
              <a:defRPr sz="2400" i="1">
                <a:solidFill>
                  <a:srgbClr val="0F5494"/>
                </a:solidFill>
                <a:latin typeface="Verdana" panose="020B0604030504040204" pitchFamily="34" charset="0"/>
              </a:defRPr>
            </a:lvl1pPr>
            <a:lvl2pPr marL="358775" indent="-358775" defTabSz="349250">
              <a:spcBef>
                <a:spcPct val="20000"/>
              </a:spcBef>
              <a:buClr>
                <a:srgbClr val="42A62A"/>
              </a:buClr>
              <a:buChar char="•"/>
              <a:defRPr sz="2000" b="1">
                <a:solidFill>
                  <a:srgbClr val="0F5494"/>
                </a:solidFill>
                <a:latin typeface="Verdana" panose="020B0604030504040204" pitchFamily="34" charset="0"/>
              </a:defRPr>
            </a:lvl2pPr>
            <a:lvl3pPr marL="358775" indent="-358775" defTabSz="349250">
              <a:spcBef>
                <a:spcPct val="20000"/>
              </a:spcBef>
              <a:defRPr sz="1400">
                <a:solidFill>
                  <a:srgbClr val="0F5494"/>
                </a:solidFill>
                <a:latin typeface="Verdana" panose="020B0604030504040204" pitchFamily="34" charset="0"/>
              </a:defRPr>
            </a:lvl3pPr>
            <a:lvl4pPr marL="358775" indent="-358775" defTabSz="349250">
              <a:spcBef>
                <a:spcPct val="20000"/>
              </a:spcBef>
              <a:buChar char="–"/>
              <a:defRPr sz="2000">
                <a:solidFill>
                  <a:schemeClr val="tx1"/>
                </a:solidFill>
                <a:latin typeface="Arial" panose="020B0604020202020204" pitchFamily="34" charset="0"/>
              </a:defRPr>
            </a:lvl4pPr>
            <a:lvl5pPr marL="358775" indent="-358775" defTabSz="349250">
              <a:spcBef>
                <a:spcPct val="20000"/>
              </a:spcBef>
              <a:buChar char="»"/>
              <a:defRPr sz="2000">
                <a:solidFill>
                  <a:schemeClr val="tx1"/>
                </a:solidFill>
                <a:latin typeface="Arial" panose="020B0604020202020204" pitchFamily="34" charset="0"/>
              </a:defRPr>
            </a:lvl5pPr>
            <a:lvl6pPr marL="815975" indent="-358775" defTabSz="349250" eaLnBrk="0" fontAlgn="base" hangingPunct="0">
              <a:spcBef>
                <a:spcPct val="20000"/>
              </a:spcBef>
              <a:spcAft>
                <a:spcPct val="0"/>
              </a:spcAft>
              <a:buChar char="»"/>
              <a:defRPr sz="2000">
                <a:solidFill>
                  <a:schemeClr val="tx1"/>
                </a:solidFill>
                <a:latin typeface="Arial" panose="020B0604020202020204" pitchFamily="34" charset="0"/>
              </a:defRPr>
            </a:lvl6pPr>
            <a:lvl7pPr marL="1273175" indent="-358775" defTabSz="349250" eaLnBrk="0" fontAlgn="base" hangingPunct="0">
              <a:spcBef>
                <a:spcPct val="20000"/>
              </a:spcBef>
              <a:spcAft>
                <a:spcPct val="0"/>
              </a:spcAft>
              <a:buChar char="»"/>
              <a:defRPr sz="2000">
                <a:solidFill>
                  <a:schemeClr val="tx1"/>
                </a:solidFill>
                <a:latin typeface="Arial" panose="020B0604020202020204" pitchFamily="34" charset="0"/>
              </a:defRPr>
            </a:lvl7pPr>
            <a:lvl8pPr marL="1730375" indent="-358775" defTabSz="349250" eaLnBrk="0" fontAlgn="base" hangingPunct="0">
              <a:spcBef>
                <a:spcPct val="20000"/>
              </a:spcBef>
              <a:spcAft>
                <a:spcPct val="0"/>
              </a:spcAft>
              <a:buChar char="»"/>
              <a:defRPr sz="2000">
                <a:solidFill>
                  <a:schemeClr val="tx1"/>
                </a:solidFill>
                <a:latin typeface="Arial" panose="020B0604020202020204" pitchFamily="34" charset="0"/>
              </a:defRPr>
            </a:lvl8pPr>
            <a:lvl9pPr marL="2187575" indent="-358775" defTabSz="34925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261932" rtl="0" eaLnBrk="0" fontAlgn="auto" latinLnBrk="0" hangingPunct="0">
              <a:lnSpc>
                <a:spcPts val="3000"/>
              </a:lnSpc>
              <a:spcBef>
                <a:spcPct val="0"/>
              </a:spcBef>
              <a:spcAft>
                <a:spcPts val="0"/>
              </a:spcAft>
              <a:buClrTx/>
              <a:buSzTx/>
              <a:buFontTx/>
              <a:buNone/>
              <a:tabLst/>
              <a:defRPr/>
            </a:pPr>
            <a:r>
              <a:rPr kumimoji="0" lang="en-US" altLang="en-US" sz="2100" b="1" i="0" u="none" strike="noStrike" kern="1200" cap="none" spc="0" normalizeH="0" baseline="0" noProof="0" dirty="0">
                <a:ln>
                  <a:noFill/>
                </a:ln>
                <a:solidFill>
                  <a:srgbClr val="0F5494"/>
                </a:solidFill>
                <a:effectLst/>
                <a:uLnTx/>
                <a:uFillTx/>
                <a:latin typeface="Verdana" panose="020B0604030504040204" pitchFamily="34" charset="0"/>
                <a:ea typeface="+mn-ea"/>
                <a:cs typeface="+mn-cs"/>
              </a:rPr>
              <a:t>A wide variety of OG project subjects: </a:t>
            </a:r>
          </a:p>
          <a:p>
            <a:pPr marL="0" marR="0" lvl="0" indent="0" algn="ctr" defTabSz="261932" rtl="0" eaLnBrk="0" fontAlgn="auto" latinLnBrk="0" hangingPunct="0">
              <a:lnSpc>
                <a:spcPts val="3000"/>
              </a:lnSpc>
              <a:spcBef>
                <a:spcPct val="0"/>
              </a:spcBef>
              <a:spcAft>
                <a:spcPts val="0"/>
              </a:spcAft>
              <a:buClrTx/>
              <a:buSzTx/>
              <a:buFontTx/>
              <a:buNone/>
              <a:tabLst/>
              <a:defRPr/>
            </a:pPr>
            <a:r>
              <a:rPr kumimoji="0" lang="en-US" altLang="en-US" sz="2800" b="1" i="0" u="none" strike="noStrike" kern="1200" cap="none" spc="-1" normalizeH="0" baseline="0" noProof="0" dirty="0">
                <a:ln>
                  <a:noFill/>
                </a:ln>
                <a:solidFill>
                  <a:srgbClr val="BBB83B"/>
                </a:solidFill>
                <a:effectLst/>
                <a:uLnTx/>
                <a:uFill>
                  <a:solidFill>
                    <a:srgbClr val="FFFFFF"/>
                  </a:solidFill>
                </a:uFill>
                <a:latin typeface="Calibri Light"/>
                <a:ea typeface="Verdana"/>
                <a:cs typeface="+mn-cs"/>
              </a:rPr>
              <a:t>Green Deal </a:t>
            </a:r>
            <a:r>
              <a:rPr kumimoji="0" lang="en-US" altLang="en-US" sz="2400" b="1" i="0" u="none" strike="noStrike" kern="1200" cap="none" spc="-1" normalizeH="0" baseline="0" noProof="0" dirty="0">
                <a:ln>
                  <a:noFill/>
                </a:ln>
                <a:solidFill>
                  <a:srgbClr val="C00000"/>
                </a:solidFill>
                <a:effectLst/>
                <a:uLnTx/>
                <a:uFill>
                  <a:solidFill>
                    <a:srgbClr val="FFFFFF"/>
                  </a:solidFill>
                </a:uFill>
                <a:latin typeface="Calibri Light"/>
                <a:ea typeface="Verdana"/>
                <a:cs typeface="+mn-cs"/>
              </a:rPr>
              <a:t>‘</a:t>
            </a:r>
            <a:r>
              <a:rPr kumimoji="0" lang="en-US" altLang="en-US" sz="2400" b="1" i="0" u="none" strike="noStrike" kern="1200" cap="none" spc="-1" normalizeH="0" baseline="0" noProof="0" dirty="0" err="1">
                <a:ln>
                  <a:noFill/>
                </a:ln>
                <a:solidFill>
                  <a:srgbClr val="C00000"/>
                </a:solidFill>
                <a:effectLst/>
                <a:uLnTx/>
                <a:uFill>
                  <a:solidFill>
                    <a:srgbClr val="FFFFFF"/>
                  </a:solidFill>
                </a:uFill>
                <a:latin typeface="Calibri Light"/>
                <a:ea typeface="Verdana"/>
                <a:cs typeface="+mn-cs"/>
              </a:rPr>
              <a:t>avant</a:t>
            </a:r>
            <a:r>
              <a:rPr kumimoji="0" lang="en-US" altLang="en-US" sz="2400" b="1" i="0" u="none" strike="noStrike" kern="1200" cap="none" spc="-1" normalizeH="0" baseline="0" noProof="0" dirty="0">
                <a:ln>
                  <a:noFill/>
                </a:ln>
                <a:solidFill>
                  <a:srgbClr val="C00000"/>
                </a:solidFill>
                <a:effectLst/>
                <a:uLnTx/>
                <a:uFill>
                  <a:solidFill>
                    <a:srgbClr val="FFFFFF"/>
                  </a:solidFill>
                </a:uFill>
                <a:latin typeface="Calibri Light"/>
                <a:ea typeface="Verdana"/>
                <a:cs typeface="+mn-cs"/>
              </a:rPr>
              <a:t> la </a:t>
            </a:r>
            <a:r>
              <a:rPr kumimoji="0" lang="en-US" altLang="en-US" sz="2400" b="1" i="0" u="none" strike="noStrike" kern="1200" cap="none" spc="-1" normalizeH="0" baseline="0" noProof="0" dirty="0" err="1">
                <a:ln>
                  <a:noFill/>
                </a:ln>
                <a:solidFill>
                  <a:srgbClr val="C00000"/>
                </a:solidFill>
                <a:effectLst/>
                <a:uLnTx/>
                <a:uFill>
                  <a:solidFill>
                    <a:srgbClr val="FFFFFF"/>
                  </a:solidFill>
                </a:uFill>
                <a:latin typeface="Calibri Light"/>
                <a:ea typeface="Verdana"/>
                <a:cs typeface="+mn-cs"/>
              </a:rPr>
              <a:t>lettre</a:t>
            </a:r>
            <a:r>
              <a:rPr kumimoji="0" lang="en-US" altLang="en-US" sz="2400" b="1" i="0" u="none" strike="noStrike" kern="1200" cap="none" spc="-1" normalizeH="0" baseline="0" noProof="0" dirty="0">
                <a:ln>
                  <a:noFill/>
                </a:ln>
                <a:solidFill>
                  <a:srgbClr val="C00000"/>
                </a:solidFill>
                <a:effectLst/>
                <a:uLnTx/>
                <a:uFill>
                  <a:solidFill>
                    <a:srgbClr val="FFFFFF"/>
                  </a:solidFill>
                </a:uFill>
                <a:latin typeface="Calibri Light"/>
                <a:ea typeface="Verdana"/>
                <a:cs typeface="+mn-cs"/>
              </a:rPr>
              <a:t>’: already about 65% of OGs on environmental-climate issues</a:t>
            </a:r>
            <a:endParaRPr kumimoji="0" lang="en-GB" altLang="en-US" sz="2400" b="1" i="0" u="none" strike="noStrike" kern="1200" cap="none" spc="-1" normalizeH="0" baseline="0" noProof="0" dirty="0">
              <a:ln>
                <a:noFill/>
              </a:ln>
              <a:solidFill>
                <a:srgbClr val="C00000"/>
              </a:solidFill>
              <a:effectLst/>
              <a:uLnTx/>
              <a:uFill>
                <a:solidFill>
                  <a:srgbClr val="FFFFFF"/>
                </a:solidFill>
              </a:uFill>
              <a:latin typeface="Calibri Light"/>
              <a:ea typeface="Verdana"/>
              <a:cs typeface="+mn-cs"/>
            </a:endParaRPr>
          </a:p>
        </p:txBody>
      </p:sp>
      <p:sp>
        <p:nvSpPr>
          <p:cNvPr id="46" name="Rectangle 45"/>
          <p:cNvSpPr/>
          <p:nvPr/>
        </p:nvSpPr>
        <p:spPr>
          <a:xfrm>
            <a:off x="-4504267" y="6402918"/>
            <a:ext cx="7967133" cy="246221"/>
          </a:xfrm>
          <a:prstGeom prst="rect">
            <a:avLst/>
          </a:prstGeom>
        </p:spPr>
        <p:txBody>
          <a:bodyPr>
            <a:spAutoFit/>
          </a:bodyPr>
          <a:lstStyle/>
          <a:p>
            <a:pPr marL="0" marR="0" lvl="0" indent="0" algn="r" defTabSz="913964" rtl="0" eaLnBrk="1" fontAlgn="auto" latinLnBrk="0" hangingPunct="1">
              <a:lnSpc>
                <a:spcPct val="100000"/>
              </a:lnSpc>
              <a:spcBef>
                <a:spcPts val="0"/>
              </a:spcBef>
              <a:spcAft>
                <a:spcPts val="0"/>
              </a:spcAft>
              <a:buClrTx/>
              <a:buSzTx/>
              <a:buFontTx/>
              <a:buNone/>
              <a:tabLst/>
              <a:defRPr/>
            </a:pPr>
            <a:r>
              <a:rPr kumimoji="0" lang="fr-BE" altLang="en-US" sz="1000" b="0" i="0" u="none" strike="noStrike" kern="1200" cap="none" spc="0" normalizeH="0" baseline="0" noProof="0" dirty="0">
                <a:ln>
                  <a:noFill/>
                </a:ln>
                <a:solidFill>
                  <a:prstClr val="black"/>
                </a:solidFill>
                <a:effectLst/>
                <a:uLnTx/>
                <a:uFillTx/>
                <a:latin typeface="Calibri"/>
                <a:ea typeface="+mn-ea"/>
                <a:cs typeface="+mn-cs"/>
              </a:rPr>
              <a:t>Source: </a:t>
            </a:r>
            <a:r>
              <a:rPr kumimoji="0" lang="en-GB" altLang="en-US" sz="1000" b="0" i="0" u="none" strike="noStrike" kern="1200" cap="none" spc="0" normalizeH="0" baseline="0" noProof="0" dirty="0">
                <a:ln>
                  <a:noFill/>
                </a:ln>
                <a:solidFill>
                  <a:prstClr val="black"/>
                </a:solidFill>
                <a:effectLst/>
                <a:uLnTx/>
                <a:uFillTx/>
                <a:latin typeface="Calibri"/>
                <a:ea typeface="+mn-ea"/>
                <a:cs typeface="+mn-cs"/>
              </a:rPr>
              <a:t>European</a:t>
            </a:r>
            <a:r>
              <a:rPr kumimoji="0" lang="fr-BE" altLang="en-US" sz="1000" b="0" i="0" u="none" strike="noStrike" kern="1200" cap="none" spc="0" normalizeH="0" baseline="0" noProof="0" dirty="0">
                <a:ln>
                  <a:noFill/>
                </a:ln>
                <a:solidFill>
                  <a:prstClr val="black"/>
                </a:solidFill>
                <a:effectLst/>
                <a:uLnTx/>
                <a:uFillTx/>
                <a:latin typeface="Calibri"/>
                <a:ea typeface="+mn-ea"/>
                <a:cs typeface="+mn-cs"/>
              </a:rPr>
              <a:t> Commission – official data in SFC (May 2020)</a:t>
            </a:r>
          </a:p>
        </p:txBody>
      </p:sp>
      <p:graphicFrame>
        <p:nvGraphicFramePr>
          <p:cNvPr id="228356" name="Chart 5"/>
          <p:cNvGraphicFramePr>
            <a:graphicFrameLocks/>
          </p:cNvGraphicFramePr>
          <p:nvPr/>
        </p:nvGraphicFramePr>
        <p:xfrm>
          <a:off x="901701" y="753533"/>
          <a:ext cx="10900833" cy="6104467"/>
        </p:xfrm>
        <a:graphic>
          <a:graphicData uri="http://schemas.openxmlformats.org/presentationml/2006/ole">
            <mc:AlternateContent xmlns:mc="http://schemas.openxmlformats.org/markup-compatibility/2006">
              <mc:Choice xmlns:v="urn:schemas-microsoft-com:vml" Requires="v">
                <p:oleObj spid="_x0000_s98310" name="Chart" r:id="rId4" imgW="8181541" imgH="4584589" progId="Excel.Chart.8">
                  <p:embed/>
                </p:oleObj>
              </mc:Choice>
              <mc:Fallback>
                <p:oleObj name="Chart" r:id="rId4" imgW="8181541" imgH="4584589" progId="Excel.Chart.8">
                  <p:embed/>
                  <p:pic>
                    <p:nvPicPr>
                      <p:cNvPr id="228356" name="Char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701" y="753533"/>
                        <a:ext cx="10900833" cy="61044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0" y="4919008"/>
            <a:ext cx="2546351" cy="1938992"/>
          </a:xfrm>
          <a:prstGeom prst="rect">
            <a:avLst/>
          </a:prstGeom>
          <a:solidFill>
            <a:srgbClr val="92D050"/>
          </a:solidFill>
          <a:ln>
            <a:solidFill>
              <a:srgbClr val="002060"/>
            </a:solidFill>
          </a:ln>
        </p:spPr>
        <p:txBody>
          <a:bodyP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BE" sz="2400" b="0" i="0" u="none" strike="noStrike" kern="0" cap="none" spc="0" normalizeH="0" baseline="0" noProof="0" dirty="0">
                <a:ln>
                  <a:noFill/>
                </a:ln>
                <a:solidFill>
                  <a:srgbClr val="C00000"/>
                </a:solidFill>
                <a:effectLst/>
                <a:uLnTx/>
                <a:uFillTx/>
                <a:latin typeface="Arial"/>
                <a:ea typeface="+mn-ea"/>
                <a:cs typeface="+mn-cs"/>
              </a:rPr>
              <a:t>EIP </a:t>
            </a:r>
            <a:r>
              <a:rPr kumimoji="0" lang="fr-BE" sz="2400" b="0" i="0" u="none" strike="noStrike" kern="0" cap="none" spc="0" normalizeH="0" baseline="0" noProof="0" dirty="0" err="1">
                <a:ln>
                  <a:noFill/>
                </a:ln>
                <a:solidFill>
                  <a:srgbClr val="C00000"/>
                </a:solidFill>
                <a:effectLst/>
                <a:uLnTx/>
                <a:uFillTx/>
                <a:latin typeface="Arial"/>
                <a:ea typeface="+mn-ea"/>
                <a:cs typeface="+mn-cs"/>
              </a:rPr>
              <a:t>OGs</a:t>
            </a:r>
            <a:r>
              <a:rPr kumimoji="0" lang="fr-BE" sz="2400" b="0" i="0" u="none" strike="noStrike" kern="0" cap="none" spc="0" normalizeH="0" baseline="0" noProof="0" dirty="0">
                <a:ln>
                  <a:noFill/>
                </a:ln>
                <a:solidFill>
                  <a:srgbClr val="C00000"/>
                </a:solidFill>
                <a:effectLst/>
                <a:uLnTx/>
                <a:uFillTx/>
                <a:latin typeface="Arial"/>
                <a:ea typeface="+mn-ea"/>
                <a:cs typeface="+mn-cs"/>
              </a:rPr>
              <a:t> have </a:t>
            </a:r>
            <a:r>
              <a:rPr kumimoji="0" lang="fr-BE" sz="2400" b="0" i="0" u="none" strike="noStrike" kern="0" cap="none" spc="0" normalizeH="0" baseline="0" noProof="0" dirty="0" err="1">
                <a:ln>
                  <a:noFill/>
                </a:ln>
                <a:solidFill>
                  <a:srgbClr val="C00000"/>
                </a:solidFill>
                <a:effectLst/>
                <a:uLnTx/>
                <a:uFillTx/>
                <a:latin typeface="Arial"/>
                <a:ea typeface="+mn-ea"/>
                <a:cs typeface="+mn-cs"/>
              </a:rPr>
              <a:t>become</a:t>
            </a:r>
            <a:r>
              <a:rPr kumimoji="0" lang="fr-BE" sz="2400" b="0" i="0" u="none" strike="noStrike" kern="0" cap="none" spc="0" normalizeH="0" baseline="0" noProof="0" dirty="0">
                <a:ln>
                  <a:noFill/>
                </a:ln>
                <a:solidFill>
                  <a:srgbClr val="C00000"/>
                </a:solidFill>
                <a:effectLst/>
                <a:uLnTx/>
                <a:uFillTx/>
                <a:latin typeface="Arial"/>
                <a:ea typeface="+mn-ea"/>
                <a:cs typeface="+mn-cs"/>
              </a:rPr>
              <a:t> a </a:t>
            </a:r>
            <a:r>
              <a:rPr kumimoji="0" lang="fr-BE" sz="2400" b="0" i="0" u="none" strike="noStrike" kern="0" cap="none" spc="0" normalizeH="0" baseline="0" noProof="0" dirty="0" err="1">
                <a:ln>
                  <a:noFill/>
                </a:ln>
                <a:solidFill>
                  <a:srgbClr val="C00000"/>
                </a:solidFill>
                <a:effectLst/>
                <a:uLnTx/>
                <a:uFillTx/>
                <a:latin typeface="Arial"/>
                <a:ea typeface="+mn-ea"/>
                <a:cs typeface="+mn-cs"/>
              </a:rPr>
              <a:t>useful</a:t>
            </a:r>
            <a:r>
              <a:rPr kumimoji="0" lang="fr-BE" sz="2400" b="0" i="0" u="none" strike="noStrike" kern="0" cap="none" spc="0" normalizeH="0" baseline="0" noProof="0" dirty="0">
                <a:ln>
                  <a:noFill/>
                </a:ln>
                <a:solidFill>
                  <a:srgbClr val="C00000"/>
                </a:solidFill>
                <a:effectLst/>
                <a:uLnTx/>
                <a:uFillTx/>
                <a:latin typeface="Arial"/>
                <a:ea typeface="+mn-ea"/>
                <a:cs typeface="+mn-cs"/>
              </a:rPr>
              <a:t> instrument to test future CAP i</a:t>
            </a:r>
            <a:r>
              <a:rPr kumimoji="0" lang="fr-BE" sz="2400" b="0" i="0" u="none" strike="noStrike" kern="0" cap="none" spc="0" normalizeH="0" baseline="0" noProof="0" dirty="0" err="1">
                <a:ln>
                  <a:noFill/>
                </a:ln>
                <a:solidFill>
                  <a:srgbClr val="C00000"/>
                </a:solidFill>
                <a:effectLst/>
                <a:uLnTx/>
                <a:uFillTx/>
                <a:latin typeface="Arial"/>
                <a:ea typeface="+mn-ea"/>
                <a:cs typeface="+mn-cs"/>
              </a:rPr>
              <a:t>nterventions</a:t>
            </a:r>
            <a:endParaRPr kumimoji="0" lang="fr-BE" sz="2400" b="0" i="0" u="none" strike="noStrike" kern="0" cap="none" spc="0" normalizeH="0" baseline="0" noProof="0" dirty="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3205415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6"/>
          <p:cNvSpPr txBox="1">
            <a:spLocks/>
          </p:cNvSpPr>
          <p:nvPr/>
        </p:nvSpPr>
        <p:spPr bwMode="auto">
          <a:xfrm>
            <a:off x="956734" y="440267"/>
            <a:ext cx="9882717"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7600">
                <a:solidFill>
                  <a:srgbClr val="FFD624"/>
                </a:solidFill>
                <a:latin typeface="Verdana" panose="020B0604030504040204" pitchFamily="34" charset="0"/>
              </a:defRPr>
            </a:lvl1pPr>
            <a:lvl2pPr marL="742950" indent="-285750" defTabSz="685800">
              <a:defRPr sz="7600">
                <a:solidFill>
                  <a:srgbClr val="FFD624"/>
                </a:solidFill>
                <a:latin typeface="Verdana" panose="020B0604030504040204" pitchFamily="34" charset="0"/>
              </a:defRPr>
            </a:lvl2pPr>
            <a:lvl3pPr marL="1143000" indent="-228600" defTabSz="685800">
              <a:defRPr sz="7600">
                <a:solidFill>
                  <a:srgbClr val="FFD624"/>
                </a:solidFill>
                <a:latin typeface="Verdana" panose="020B0604030504040204" pitchFamily="34" charset="0"/>
              </a:defRPr>
            </a:lvl3pPr>
            <a:lvl4pPr marL="1600200" indent="-228600" defTabSz="685800">
              <a:defRPr sz="7600">
                <a:solidFill>
                  <a:srgbClr val="FFD624"/>
                </a:solidFill>
                <a:latin typeface="Verdana" panose="020B0604030504040204" pitchFamily="34" charset="0"/>
              </a:defRPr>
            </a:lvl4pPr>
            <a:lvl5pPr marL="2057400" indent="-228600" defTabSz="685800">
              <a:defRPr sz="7600">
                <a:solidFill>
                  <a:srgbClr val="FFD624"/>
                </a:solidFill>
                <a:latin typeface="Verdana" panose="020B0604030504040204" pitchFamily="34" charset="0"/>
              </a:defRPr>
            </a:lvl5pPr>
            <a:lvl6pPr marL="2514600" indent="-228600" defTabSz="685800" eaLnBrk="0" fontAlgn="base" hangingPunct="0">
              <a:spcBef>
                <a:spcPct val="0"/>
              </a:spcBef>
              <a:spcAft>
                <a:spcPct val="0"/>
              </a:spcAft>
              <a:defRPr sz="7600">
                <a:solidFill>
                  <a:srgbClr val="FFD624"/>
                </a:solidFill>
                <a:latin typeface="Verdana" panose="020B0604030504040204" pitchFamily="34" charset="0"/>
              </a:defRPr>
            </a:lvl6pPr>
            <a:lvl7pPr marL="2971800" indent="-228600" defTabSz="685800" eaLnBrk="0" fontAlgn="base" hangingPunct="0">
              <a:spcBef>
                <a:spcPct val="0"/>
              </a:spcBef>
              <a:spcAft>
                <a:spcPct val="0"/>
              </a:spcAft>
              <a:defRPr sz="7600">
                <a:solidFill>
                  <a:srgbClr val="FFD624"/>
                </a:solidFill>
                <a:latin typeface="Verdana" panose="020B0604030504040204" pitchFamily="34" charset="0"/>
              </a:defRPr>
            </a:lvl7pPr>
            <a:lvl8pPr marL="3429000" indent="-228600" defTabSz="685800" eaLnBrk="0" fontAlgn="base" hangingPunct="0">
              <a:spcBef>
                <a:spcPct val="0"/>
              </a:spcBef>
              <a:spcAft>
                <a:spcPct val="0"/>
              </a:spcAft>
              <a:defRPr sz="7600">
                <a:solidFill>
                  <a:srgbClr val="FFD624"/>
                </a:solidFill>
                <a:latin typeface="Verdana" panose="020B0604030504040204" pitchFamily="34" charset="0"/>
              </a:defRPr>
            </a:lvl8pPr>
            <a:lvl9pPr marL="3886200" indent="-228600" defTabSz="685800"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l" defTabSz="914377" rtl="0" eaLnBrk="1" fontAlgn="base" latinLnBrk="0" hangingPunct="1">
              <a:lnSpc>
                <a:spcPct val="90000"/>
              </a:lnSpc>
              <a:spcBef>
                <a:spcPct val="0"/>
              </a:spcBef>
              <a:spcAft>
                <a:spcPct val="0"/>
              </a:spcAft>
              <a:buClrTx/>
              <a:buSzTx/>
              <a:buFontTx/>
              <a:buNone/>
              <a:tabLst/>
              <a:defRPr/>
            </a:pPr>
            <a:endParaRPr kumimoji="0" lang="fr-FR" altLang="fr-FR" sz="2400" b="1" i="1" u="none" strike="noStrike" kern="1200" cap="none" spc="0" normalizeH="0" baseline="0" noProof="0">
              <a:ln>
                <a:noFill/>
              </a:ln>
              <a:solidFill>
                <a:srgbClr val="034EA2"/>
              </a:solidFill>
              <a:effectLst/>
              <a:uLnTx/>
              <a:uFillTx/>
              <a:latin typeface="Arial" panose="020B0604020202020204" pitchFamily="34" charset="0"/>
              <a:ea typeface="+mn-ea"/>
              <a:cs typeface="+mn-cs"/>
            </a:endParaRPr>
          </a:p>
        </p:txBody>
      </p:sp>
      <p:sp>
        <p:nvSpPr>
          <p:cNvPr id="246787" name="Title 2"/>
          <p:cNvSpPr>
            <a:spLocks noGrp="1"/>
          </p:cNvSpPr>
          <p:nvPr>
            <p:ph type="title"/>
          </p:nvPr>
        </p:nvSpPr>
        <p:spPr>
          <a:xfrm>
            <a:off x="971551" y="482601"/>
            <a:ext cx="10515600" cy="783167"/>
          </a:xfrm>
        </p:spPr>
        <p:txBody>
          <a:bodyPr/>
          <a:lstStyle/>
          <a:p>
            <a:r>
              <a:rPr lang="en-US" altLang="fr-FR" sz="3600" dirty="0"/>
              <a:t>From strategy to action: achievements so far </a:t>
            </a:r>
            <a:endParaRPr lang="en-GB" altLang="fr-FR" sz="3600" dirty="0"/>
          </a:p>
        </p:txBody>
      </p:sp>
      <p:sp>
        <p:nvSpPr>
          <p:cNvPr id="246788" name="Content Placeholder 2"/>
          <p:cNvSpPr>
            <a:spLocks noGrp="1"/>
          </p:cNvSpPr>
          <p:nvPr/>
        </p:nvSpPr>
        <p:spPr bwMode="auto">
          <a:xfrm>
            <a:off x="3575051" y="1924052"/>
            <a:ext cx="5039783" cy="418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marL="134938" indent="-134938" defTabSz="685800">
              <a:spcAft>
                <a:spcPts val="1350"/>
              </a:spcAft>
              <a:buClr>
                <a:schemeClr val="tx2"/>
              </a:buClr>
              <a:buFont typeface="Arial" panose="020B0604020202020204" pitchFamily="34" charset="0"/>
              <a:buChar char="•"/>
              <a:defRPr>
                <a:solidFill>
                  <a:schemeClr val="tx1"/>
                </a:solidFill>
                <a:latin typeface="Arial" panose="020B0604020202020204" pitchFamily="34" charset="0"/>
              </a:defRPr>
            </a:lvl1pPr>
            <a:lvl2pPr marL="266700" indent="-266700" defTabSz="685800">
              <a:spcBef>
                <a:spcPts val="375"/>
              </a:spcBef>
              <a:spcAft>
                <a:spcPts val="1350"/>
              </a:spcAft>
              <a:buClr>
                <a:schemeClr val="tx2"/>
              </a:buClr>
              <a:buFont typeface="Arial" panose="020B0604020202020204" pitchFamily="34" charset="0"/>
              <a:buChar char="•"/>
              <a:defRPr sz="1500">
                <a:solidFill>
                  <a:schemeClr val="tx1"/>
                </a:solidFill>
                <a:latin typeface="Arial" panose="020B0604020202020204" pitchFamily="34" charset="0"/>
              </a:defRPr>
            </a:lvl2pPr>
            <a:lvl3pPr marL="361950" indent="-180975" defTabSz="685800">
              <a:spcBef>
                <a:spcPts val="375"/>
              </a:spcBef>
              <a:spcAft>
                <a:spcPts val="1350"/>
              </a:spcAft>
              <a:buClr>
                <a:schemeClr val="tx2"/>
              </a:buClr>
              <a:buFont typeface="Arial" panose="020B0604020202020204" pitchFamily="34" charset="0"/>
              <a:buChar char="•"/>
              <a:defRPr sz="1300">
                <a:solidFill>
                  <a:schemeClr val="tx1"/>
                </a:solidFill>
                <a:latin typeface="Arial" panose="020B0604020202020204" pitchFamily="34" charset="0"/>
              </a:defRPr>
            </a:lvl3pPr>
            <a:lvl4pPr marL="1600200" indent="-228600" defTabSz="685800">
              <a:spcBef>
                <a:spcPts val="375"/>
              </a:spcBef>
              <a:spcAft>
                <a:spcPts val="1350"/>
              </a:spcAft>
              <a:buClr>
                <a:schemeClr val="tx2"/>
              </a:buClr>
              <a:buFont typeface="Arial" panose="020B0604020202020204" pitchFamily="34" charset="0"/>
              <a:buChar char="•"/>
              <a:defRPr sz="1200">
                <a:solidFill>
                  <a:schemeClr val="tx1"/>
                </a:solidFill>
                <a:latin typeface="Arial" panose="020B0604020202020204" pitchFamily="34" charset="0"/>
              </a:defRPr>
            </a:lvl4pPr>
            <a:lvl5pPr marL="2057400" indent="-228600" defTabSz="685800">
              <a:spcBef>
                <a:spcPts val="375"/>
              </a:spcBef>
              <a:spcAft>
                <a:spcPts val="135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2514600" indent="-228600" defTabSz="685800" fontAlgn="base">
              <a:spcBef>
                <a:spcPts val="375"/>
              </a:spcBef>
              <a:spcAft>
                <a:spcPts val="135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2971800" indent="-228600" defTabSz="685800" fontAlgn="base">
              <a:spcBef>
                <a:spcPts val="375"/>
              </a:spcBef>
              <a:spcAft>
                <a:spcPts val="135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3429000" indent="-228600" defTabSz="685800" fontAlgn="base">
              <a:spcBef>
                <a:spcPts val="375"/>
              </a:spcBef>
              <a:spcAft>
                <a:spcPts val="135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3886200" indent="-228600" defTabSz="685800" fontAlgn="base">
              <a:spcBef>
                <a:spcPts val="375"/>
              </a:spcBef>
              <a:spcAft>
                <a:spcPts val="135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marL="179913" marR="0" lvl="0" indent="-179913" algn="just" defTabSz="914377" rtl="0" eaLnBrk="0" fontAlgn="base" latinLnBrk="0" hangingPunct="0">
              <a:lnSpc>
                <a:spcPct val="100000"/>
              </a:lnSpc>
              <a:spcBef>
                <a:spcPts val="1200"/>
              </a:spcBef>
              <a:spcAft>
                <a:spcPts val="1200"/>
              </a:spcAft>
              <a:buClr>
                <a:srgbClr val="00B0F0"/>
              </a:buClr>
              <a:buSzPct val="120000"/>
              <a:buFont typeface="Wingdings" panose="05000000000000000000" pitchFamily="2" charset="2"/>
              <a:buChar char="ü"/>
              <a:tabLst/>
              <a:defRPr/>
            </a:pPr>
            <a:endParaRPr kumimoji="0" lang="en-GB" altLang="en-US" sz="2000" b="1" i="0" u="none" strike="noStrike" kern="1200" cap="none" spc="0" normalizeH="0" baseline="0" noProof="0">
              <a:ln>
                <a:noFill/>
              </a:ln>
              <a:solidFill>
                <a:srgbClr val="0F5494"/>
              </a:solidFill>
              <a:effectLst/>
              <a:uLnTx/>
              <a:uFillTx/>
              <a:latin typeface="Arial" panose="020B0604020202020204" pitchFamily="34" charset="0"/>
              <a:ea typeface="+mn-ea"/>
              <a:cs typeface="Arial" panose="020B0604020202020204" pitchFamily="34" charset="0"/>
            </a:endParaRPr>
          </a:p>
        </p:txBody>
      </p:sp>
      <p:sp>
        <p:nvSpPr>
          <p:cNvPr id="27" name="Content Placeholder 9"/>
          <p:cNvSpPr>
            <a:spLocks noGrp="1"/>
          </p:cNvSpPr>
          <p:nvPr>
            <p:ph idx="1"/>
          </p:nvPr>
        </p:nvSpPr>
        <p:spPr>
          <a:xfrm>
            <a:off x="3575051" y="1451412"/>
            <a:ext cx="8142028" cy="4657289"/>
          </a:xfrm>
        </p:spPr>
        <p:txBody>
          <a:bodyPr/>
          <a:lstStyle/>
          <a:p>
            <a:pPr fontAlgn="auto">
              <a:buClr>
                <a:srgbClr val="92D050"/>
              </a:buClr>
              <a:buFont typeface="Wingdings" panose="05000000000000000000" pitchFamily="2" charset="2"/>
              <a:buChar char="ü"/>
              <a:defRPr/>
            </a:pPr>
            <a:r>
              <a:rPr lang="en-US" sz="2400" b="1" dirty="0"/>
              <a:t>315 projects </a:t>
            </a:r>
            <a:r>
              <a:rPr lang="en-US" sz="2400" dirty="0"/>
              <a:t>– EUR 1,9 billion under Horizon 2020</a:t>
            </a:r>
          </a:p>
          <a:p>
            <a:pPr fontAlgn="auto">
              <a:buClr>
                <a:srgbClr val="92D050"/>
              </a:buClr>
              <a:buFont typeface="Wingdings" panose="05000000000000000000" pitchFamily="2" charset="2"/>
              <a:buChar char="ü"/>
              <a:defRPr/>
            </a:pPr>
            <a:r>
              <a:rPr lang="en-US" sz="2400" b="1" dirty="0"/>
              <a:t>190 H2020 multi-actor project</a:t>
            </a:r>
            <a:r>
              <a:rPr lang="en-US" sz="2400" dirty="0"/>
              <a:t>s (EUR 1 billion), </a:t>
            </a:r>
            <a:br>
              <a:rPr lang="en-US" sz="2400" dirty="0"/>
            </a:br>
            <a:r>
              <a:rPr lang="en-US" sz="2400" dirty="0"/>
              <a:t>including </a:t>
            </a:r>
            <a:r>
              <a:rPr lang="en-US" sz="2400" b="1" dirty="0"/>
              <a:t>29 thematic networks</a:t>
            </a:r>
            <a:r>
              <a:rPr lang="en-US" sz="2400" dirty="0"/>
              <a:t>; 50% newcomers</a:t>
            </a:r>
          </a:p>
          <a:p>
            <a:pPr fontAlgn="auto">
              <a:buClr>
                <a:srgbClr val="92D050"/>
              </a:buClr>
              <a:buFont typeface="Wingdings" panose="05000000000000000000" pitchFamily="2" charset="2"/>
              <a:buChar char="ü"/>
              <a:defRPr/>
            </a:pPr>
            <a:r>
              <a:rPr lang="en-US" sz="2400" dirty="0"/>
              <a:t>27 Member States implementing the EIP; </a:t>
            </a:r>
            <a:br>
              <a:rPr lang="en-US" sz="2400" dirty="0"/>
            </a:br>
            <a:r>
              <a:rPr lang="en-US" sz="2400" dirty="0"/>
              <a:t>over </a:t>
            </a:r>
            <a:r>
              <a:rPr lang="en-US" sz="2400" b="1" dirty="0"/>
              <a:t>2000</a:t>
            </a:r>
            <a:r>
              <a:rPr lang="en-US" sz="2400" dirty="0"/>
              <a:t> out of 3200 </a:t>
            </a:r>
            <a:r>
              <a:rPr lang="en-US" sz="2400" b="1" dirty="0"/>
              <a:t>OGs</a:t>
            </a:r>
            <a:r>
              <a:rPr lang="en-US" sz="2400" dirty="0"/>
              <a:t> already </a:t>
            </a:r>
            <a:r>
              <a:rPr lang="en-US" sz="2400" dirty="0" smtClean="0"/>
              <a:t>running or finished, </a:t>
            </a:r>
            <a:r>
              <a:rPr lang="en-US" sz="2400" dirty="0"/>
              <a:t>many more coming in </a:t>
            </a:r>
            <a:r>
              <a:rPr lang="en-US" sz="2400" dirty="0" smtClean="0"/>
              <a:t>2021-2022 and still 4,5 years to go</a:t>
            </a:r>
            <a:endParaRPr lang="en-US" sz="2400" dirty="0"/>
          </a:p>
          <a:p>
            <a:pPr fontAlgn="auto">
              <a:buClr>
                <a:srgbClr val="92D050"/>
              </a:buClr>
              <a:buFont typeface="Wingdings" panose="05000000000000000000" pitchFamily="2" charset="2"/>
              <a:buChar char="ü"/>
              <a:defRPr/>
            </a:pPr>
            <a:r>
              <a:rPr lang="en-US" sz="2600" dirty="0"/>
              <a:t>A growing and thriving </a:t>
            </a:r>
            <a:r>
              <a:rPr lang="en-US" sz="2600" b="1" dirty="0"/>
              <a:t>network</a:t>
            </a:r>
            <a:r>
              <a:rPr lang="en-US" sz="2600" dirty="0"/>
              <a:t> and </a:t>
            </a:r>
            <a:r>
              <a:rPr lang="en-US" sz="2600" dirty="0" smtClean="0"/>
              <a:t>an increasing </a:t>
            </a:r>
            <a:r>
              <a:rPr lang="en-US" sz="2600" dirty="0"/>
              <a:t>volume of practice-oriented knowledge and innovations: </a:t>
            </a:r>
            <a:r>
              <a:rPr lang="en-US" sz="2600" dirty="0" smtClean="0"/>
              <a:t>the </a:t>
            </a:r>
            <a:r>
              <a:rPr lang="en-US" sz="2600" b="1" dirty="0" smtClean="0">
                <a:solidFill>
                  <a:srgbClr val="C00000"/>
                </a:solidFill>
              </a:rPr>
              <a:t>challenge now is to </a:t>
            </a:r>
            <a:r>
              <a:rPr lang="en-US" sz="2600" b="1" dirty="0">
                <a:solidFill>
                  <a:srgbClr val="C00000"/>
                </a:solidFill>
              </a:rPr>
              <a:t>manage interaction, communication and dissemination</a:t>
            </a:r>
          </a:p>
          <a:p>
            <a:pPr marL="0" indent="0" fontAlgn="auto">
              <a:buClr>
                <a:srgbClr val="92D050"/>
              </a:buClr>
              <a:buNone/>
              <a:defRPr/>
            </a:pPr>
            <a:r>
              <a:rPr lang="en-IE" dirty="0" smtClean="0"/>
              <a:t> </a:t>
            </a:r>
            <a:endParaRPr lang="en-GB" dirty="0"/>
          </a:p>
        </p:txBody>
      </p:sp>
      <p:pic>
        <p:nvPicPr>
          <p:cNvPr id="246790"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634" y="1924052"/>
            <a:ext cx="2605617" cy="343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aphicFrame>
        <p:nvGraphicFramePr>
          <p:cNvPr id="14" name="Diagram 13"/>
          <p:cNvGraphicFramePr/>
          <p:nvPr/>
        </p:nvGraphicFramePr>
        <p:xfrm>
          <a:off x="791955" y="6338795"/>
          <a:ext cx="9177775" cy="357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0267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wipe(left)">
                                      <p:cBhvr>
                                        <p:cTn id="10" dur="500"/>
                                        <p:tgtEl>
                                          <p:spTgt spid="2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animEffect transition="in" filter="wipe(left)">
                                      <p:cBhvr>
                                        <p:cTn id="13" dur="500"/>
                                        <p:tgtEl>
                                          <p:spTgt spid="27">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7">
                                            <p:txEl>
                                              <p:pRg st="3" end="3"/>
                                            </p:txEl>
                                          </p:spTgt>
                                        </p:tgtEl>
                                        <p:attrNameLst>
                                          <p:attrName>style.visibility</p:attrName>
                                        </p:attrNameLst>
                                      </p:cBhvr>
                                      <p:to>
                                        <p:strVal val="visible"/>
                                      </p:to>
                                    </p:set>
                                    <p:animEffect transition="in" filter="wipe(left)">
                                      <p:cBhvr>
                                        <p:cTn id="16" dur="500"/>
                                        <p:tgtEl>
                                          <p:spTgt spid="27">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7">
                                            <p:txEl>
                                              <p:pRg st="4" end="4"/>
                                            </p:txEl>
                                          </p:spTgt>
                                        </p:tgtEl>
                                        <p:attrNameLst>
                                          <p:attrName>style.visibility</p:attrName>
                                        </p:attrNameLst>
                                      </p:cBhvr>
                                      <p:to>
                                        <p:strVal val="visible"/>
                                      </p:to>
                                    </p:set>
                                    <p:animEffect transition="in" filter="wipe(left)">
                                      <p:cBhvr>
                                        <p:cTn id="19"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2">
            <a:extLst>
              <a:ext uri="{FF2B5EF4-FFF2-40B4-BE49-F238E27FC236}">
                <a16:creationId xmlns:a16="http://schemas.microsoft.com/office/drawing/2014/main" id="{250FB342-EA24-424A-9C57-D39FE5B4D4AE}"/>
              </a:ext>
            </a:extLst>
          </p:cNvPr>
          <p:cNvSpPr txBox="1"/>
          <p:nvPr/>
        </p:nvSpPr>
        <p:spPr>
          <a:xfrm>
            <a:off x="4845219" y="1216454"/>
            <a:ext cx="7346781" cy="577081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
                <a:srgbClr val="034EA2"/>
              </a:buClr>
              <a:buSzTx/>
              <a:buFontTx/>
              <a:buNone/>
              <a:tabLst/>
              <a:defRPr/>
            </a:pPr>
            <a:r>
              <a:rPr kumimoji="0" lang="en-IE" sz="3600" b="1" i="0" u="none" strike="noStrike" kern="1200" cap="none" spc="0" normalizeH="0" baseline="0" noProof="0" dirty="0" smtClean="0">
                <a:ln>
                  <a:noFill/>
                </a:ln>
                <a:solidFill>
                  <a:srgbClr val="548235"/>
                </a:solidFill>
                <a:effectLst/>
                <a:uLnTx/>
                <a:uFillTx/>
                <a:latin typeface="Arial"/>
                <a:ea typeface="+mn-ea"/>
                <a:cs typeface="+mn-cs"/>
              </a:rPr>
              <a:t>Explorer’s Guide:</a:t>
            </a:r>
          </a:p>
          <a:p>
            <a:pPr marL="0" marR="0" lvl="0" indent="0" algn="ctr" defTabSz="914400" rtl="0" eaLnBrk="1" fontAlgn="auto" latinLnBrk="0" hangingPunct="1">
              <a:lnSpc>
                <a:spcPct val="100000"/>
              </a:lnSpc>
              <a:spcBef>
                <a:spcPts val="0"/>
              </a:spcBef>
              <a:spcAft>
                <a:spcPts val="1800"/>
              </a:spcAft>
              <a:buClr>
                <a:srgbClr val="034EA2"/>
              </a:buClr>
              <a:buSzTx/>
              <a:buFontTx/>
              <a:buNone/>
              <a:tabLst/>
              <a:defRPr/>
            </a:pPr>
            <a:r>
              <a:rPr kumimoji="0" lang="en-IE" sz="3600" b="1" i="0" u="none" strike="noStrike" kern="1200" cap="none" spc="0" normalizeH="0" baseline="0" noProof="0" dirty="0" smtClean="0">
                <a:ln>
                  <a:noFill/>
                </a:ln>
                <a:solidFill>
                  <a:srgbClr val="548235"/>
                </a:solidFill>
                <a:effectLst/>
                <a:uLnTx/>
                <a:uFillTx/>
                <a:latin typeface="Arial"/>
                <a:ea typeface="+mn-ea"/>
                <a:cs typeface="+mn-cs"/>
              </a:rPr>
              <a:t>How to design and implement Horizon Thematic Network projects to </a:t>
            </a:r>
            <a:r>
              <a:rPr kumimoji="0" lang="en-IE" sz="3600" b="1" i="0" u="none" strike="noStrike" kern="1200" cap="none" spc="0" normalizeH="0" baseline="0" noProof="0" dirty="0">
                <a:ln>
                  <a:noFill/>
                </a:ln>
                <a:solidFill>
                  <a:srgbClr val="548235"/>
                </a:solidFill>
                <a:effectLst/>
                <a:uLnTx/>
                <a:uFillTx/>
                <a:latin typeface="Arial"/>
                <a:ea typeface="+mn-ea"/>
                <a:cs typeface="+mn-cs"/>
              </a:rPr>
              <a:t>maximise user engagement and </a:t>
            </a:r>
            <a:r>
              <a:rPr kumimoji="0" lang="en-IE" sz="3600" b="1" i="0" u="none" strike="noStrike" kern="1200" cap="none" spc="0" normalizeH="0" baseline="0" noProof="0" dirty="0" smtClean="0">
                <a:ln>
                  <a:noFill/>
                </a:ln>
                <a:solidFill>
                  <a:srgbClr val="548235"/>
                </a:solidFill>
                <a:effectLst/>
                <a:uLnTx/>
                <a:uFillTx/>
                <a:latin typeface="Arial"/>
                <a:ea typeface="+mn-ea"/>
                <a:cs typeface="+mn-cs"/>
              </a:rPr>
              <a:t>impact: </a:t>
            </a:r>
            <a:endParaRPr kumimoji="0" lang="en-IE" sz="3600" b="1" i="0" u="none" strike="noStrike" kern="1200" cap="none" spc="0" normalizeH="0" baseline="0" noProof="0" dirty="0">
              <a:ln>
                <a:noFill/>
              </a:ln>
              <a:solidFill>
                <a:srgbClr val="548235"/>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1800"/>
              </a:spcAft>
              <a:buClr>
                <a:srgbClr val="034EA2"/>
              </a:buClr>
              <a:buSzTx/>
              <a:buFontTx/>
              <a:buNone/>
              <a:tabLst/>
              <a:defRPr/>
            </a:pPr>
            <a:r>
              <a:rPr kumimoji="0" lang="nl-BE" sz="2600" b="0" i="0" u="sng" strike="noStrike" kern="1200" cap="none" spc="0" normalizeH="0" baseline="0" noProof="0" dirty="0" smtClean="0">
                <a:ln>
                  <a:noFill/>
                </a:ln>
                <a:solidFill>
                  <a:srgbClr val="4D4D4D"/>
                </a:solidFill>
                <a:effectLst/>
                <a:uLnTx/>
                <a:uFillTx/>
                <a:latin typeface="Arial"/>
                <a:ea typeface="+mn-ea"/>
                <a:cs typeface="+mn-cs"/>
                <a:hlinkClick r:id="rId3"/>
              </a:rPr>
              <a:t>https</a:t>
            </a:r>
            <a:r>
              <a:rPr kumimoji="0" lang="nl-BE" sz="2600" b="0" i="0" u="sng" strike="noStrike" kern="1200" cap="none" spc="0" normalizeH="0" baseline="0" noProof="0" dirty="0">
                <a:ln>
                  <a:noFill/>
                </a:ln>
                <a:solidFill>
                  <a:srgbClr val="4D4D4D"/>
                </a:solidFill>
                <a:effectLst/>
                <a:uLnTx/>
                <a:uFillTx/>
                <a:latin typeface="Arial"/>
                <a:ea typeface="+mn-ea"/>
                <a:cs typeface="+mn-cs"/>
                <a:hlinkClick r:id="rId3"/>
              </a:rPr>
              <a:t>://euraknos.fra1.digitaloceanspaces.com/production/deliverables/Explorers-guide-EN-interactive.pdf</a:t>
            </a:r>
            <a:endParaRPr kumimoji="0" lang="fr-BE" sz="2600" b="0" i="0" u="none" strike="noStrike" kern="1200" cap="none" spc="0" normalizeH="0" baseline="0" noProof="0" dirty="0">
              <a:ln>
                <a:noFill/>
              </a:ln>
              <a:solidFill>
                <a:srgbClr val="4D4D4D"/>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dirty="0">
              <a:ln>
                <a:noFill/>
              </a:ln>
              <a:solidFill>
                <a:srgbClr val="C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1" i="0" u="none" strike="noStrike" kern="1200" cap="none" spc="0" normalizeH="0" baseline="0" noProof="0" dirty="0" smtClean="0">
              <a:ln>
                <a:noFill/>
              </a:ln>
              <a:solidFill>
                <a:srgbClr val="4D4D4D"/>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n-IE" sz="1900" b="1" i="0" u="none" strike="noStrike" kern="1200" cap="none" spc="0" normalizeH="0" baseline="0" noProof="0" dirty="0">
              <a:ln>
                <a:noFill/>
              </a:ln>
              <a:solidFill>
                <a:srgbClr val="4D4D4D"/>
              </a:solidFill>
              <a:effectLst/>
              <a:uLnTx/>
              <a:uFillTx/>
              <a:latin typeface="Arial"/>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4D4D4D"/>
              </a:solidFill>
              <a:effectLst/>
              <a:uLnTx/>
              <a:uFillTx/>
              <a:latin typeface="Arial"/>
              <a:ea typeface="+mn-ea"/>
              <a:cs typeface="+mn-cs"/>
            </a:endParaRPr>
          </a:p>
        </p:txBody>
      </p:sp>
      <p:pic>
        <p:nvPicPr>
          <p:cNvPr id="2049" name="Afbeelding 1" descr="cid:image001.png@01D73306.99A5CFC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457200"/>
            <a:ext cx="4381500" cy="5991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6448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52342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41352" y="4914901"/>
            <a:ext cx="11256433" cy="1858433"/>
          </a:xfrm>
          <a:prstGeom prst="rect">
            <a:avLst/>
          </a:prstGeom>
          <a:solidFill>
            <a:srgbClr val="E5E1B4"/>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Content Placeholder 2"/>
          <p:cNvSpPr txBox="1">
            <a:spLocks/>
          </p:cNvSpPr>
          <p:nvPr/>
        </p:nvSpPr>
        <p:spPr>
          <a:xfrm>
            <a:off x="1805518" y="1701800"/>
            <a:ext cx="9139767" cy="4241800"/>
          </a:xfrm>
          <a:prstGeom prst="rect">
            <a:avLst/>
          </a:prstGeom>
        </p:spPr>
        <p:txBody>
          <a:bodyPr lIns="91399" tIns="45701" rIns="91399" bIns="45701"/>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913964" marR="0" lvl="1" indent="-456982" algn="just" defTabSz="913964" rtl="0" eaLnBrk="1" fontAlgn="base" latinLnBrk="0" hangingPunct="1">
              <a:lnSpc>
                <a:spcPct val="100000"/>
              </a:lnSpc>
              <a:spcBef>
                <a:spcPct val="20000"/>
              </a:spcBef>
              <a:spcAft>
                <a:spcPts val="600"/>
              </a:spcAft>
              <a:buClrTx/>
              <a:buSzTx/>
              <a:buFont typeface="+mj-lt"/>
              <a:buAutoNum type="arabicPeriod"/>
              <a:tabLst/>
              <a:defRPr/>
            </a:pPr>
            <a:endParaRPr kumimoji="0" lang="en-GB" sz="2400" b="1" i="1" u="none" strike="noStrike" kern="0" cap="none" spc="0" normalizeH="0" baseline="0" noProof="0" dirty="0">
              <a:ln>
                <a:noFill/>
              </a:ln>
              <a:solidFill>
                <a:srgbClr val="BFD730">
                  <a:lumMod val="50000"/>
                </a:srgbClr>
              </a:solidFill>
              <a:effectLst/>
              <a:uLnTx/>
              <a:uFillTx/>
              <a:latin typeface="Arial"/>
              <a:ea typeface="+mn-ea"/>
              <a:cs typeface="+mn-cs"/>
            </a:endParaRPr>
          </a:p>
        </p:txBody>
      </p:sp>
      <p:sp>
        <p:nvSpPr>
          <p:cNvPr id="5" name="Title 1"/>
          <p:cNvSpPr txBox="1">
            <a:spLocks/>
          </p:cNvSpPr>
          <p:nvPr/>
        </p:nvSpPr>
        <p:spPr>
          <a:xfrm>
            <a:off x="641351" y="451348"/>
            <a:ext cx="10972800" cy="935567"/>
          </a:xfrm>
          <a:prstGeom prst="rect">
            <a:avLst/>
          </a:prstGeom>
        </p:spPr>
        <p:txBody>
          <a:bodyPr lIns="91399" tIns="45701" rIns="91399" bIns="45701"/>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marR="0" lvl="0" indent="0" algn="l" defTabSz="913964" rtl="0" eaLnBrk="0" fontAlgn="base" latinLnBrk="0" hangingPunct="0">
              <a:lnSpc>
                <a:spcPct val="100000"/>
              </a:lnSpc>
              <a:spcBef>
                <a:spcPct val="0"/>
              </a:spcBef>
              <a:spcAft>
                <a:spcPct val="0"/>
              </a:spcAft>
              <a:buClrTx/>
              <a:buSzTx/>
              <a:buFontTx/>
              <a:buNone/>
              <a:tabLst/>
              <a:defRPr/>
            </a:pPr>
            <a:r>
              <a:rPr kumimoji="0" lang="fr-BE" altLang="en-US" sz="2800" b="1" i="0" u="none" strike="noStrike" kern="0" cap="none" spc="0" normalizeH="0" baseline="0" noProof="0" dirty="0">
                <a:ln>
                  <a:noFill/>
                </a:ln>
                <a:solidFill>
                  <a:srgbClr val="BBB831"/>
                </a:solidFill>
                <a:effectLst/>
                <a:uLnTx/>
                <a:uFillTx/>
                <a:latin typeface="Arial"/>
                <a:ea typeface="+mj-ea"/>
                <a:cs typeface="+mj-cs"/>
              </a:rPr>
              <a:t>AKIS &amp; EIP-AGRI – </a:t>
            </a:r>
            <a:r>
              <a:rPr kumimoji="0" lang="fr-BE" altLang="en-US" sz="2800" b="1" i="0" u="none" strike="noStrike" kern="0" cap="none" spc="0" normalizeH="0" baseline="0" noProof="0" dirty="0" err="1">
                <a:ln>
                  <a:noFill/>
                </a:ln>
                <a:solidFill>
                  <a:srgbClr val="C00000"/>
                </a:solidFill>
                <a:effectLst/>
                <a:uLnTx/>
                <a:uFillTx/>
                <a:latin typeface="Arial"/>
                <a:ea typeface="+mj-ea"/>
                <a:cs typeface="+mj-cs"/>
              </a:rPr>
              <a:t>preparing</a:t>
            </a:r>
            <a:r>
              <a:rPr kumimoji="0" lang="fr-BE" altLang="en-US" sz="2800" b="1" i="0" u="none" strike="noStrike" kern="0" cap="none" spc="0" normalizeH="0" baseline="0" noProof="0" dirty="0">
                <a:ln>
                  <a:noFill/>
                </a:ln>
                <a:solidFill>
                  <a:srgbClr val="C00000"/>
                </a:solidFill>
                <a:effectLst/>
                <a:uLnTx/>
                <a:uFillTx/>
                <a:latin typeface="Arial"/>
                <a:ea typeface="+mj-ea"/>
                <a:cs typeface="+mj-cs"/>
              </a:rPr>
              <a:t> for EU </a:t>
            </a:r>
            <a:r>
              <a:rPr kumimoji="0" lang="fr-BE" altLang="en-US" sz="2800" b="1" i="0" u="none" strike="noStrike" kern="0" cap="none" spc="0" normalizeH="0" baseline="0" noProof="0" dirty="0" err="1">
                <a:ln>
                  <a:noFill/>
                </a:ln>
                <a:solidFill>
                  <a:srgbClr val="C00000"/>
                </a:solidFill>
                <a:effectLst/>
                <a:uLnTx/>
                <a:uFillTx/>
                <a:latin typeface="Arial"/>
                <a:ea typeface="+mj-ea"/>
                <a:cs typeface="+mj-cs"/>
              </a:rPr>
              <a:t>knowledge</a:t>
            </a:r>
            <a:r>
              <a:rPr kumimoji="0" lang="fr-BE" altLang="en-US" sz="2800" b="1" i="0" u="none" strike="noStrike" kern="0" cap="none" spc="0" normalizeH="0" baseline="0" noProof="0" dirty="0">
                <a:ln>
                  <a:noFill/>
                </a:ln>
                <a:solidFill>
                  <a:srgbClr val="C00000"/>
                </a:solidFill>
                <a:effectLst/>
                <a:uLnTx/>
                <a:uFillTx/>
                <a:latin typeface="Arial"/>
                <a:ea typeface="+mj-ea"/>
                <a:cs typeface="+mj-cs"/>
              </a:rPr>
              <a:t> </a:t>
            </a:r>
            <a:r>
              <a:rPr kumimoji="0" lang="fr-BE" altLang="en-US" sz="2800" b="1" i="0" u="none" strike="noStrike" kern="0" cap="none" spc="0" normalizeH="0" baseline="0" noProof="0" dirty="0" err="1">
                <a:ln>
                  <a:noFill/>
                </a:ln>
                <a:solidFill>
                  <a:srgbClr val="C00000"/>
                </a:solidFill>
                <a:effectLst/>
                <a:uLnTx/>
                <a:uFillTx/>
                <a:latin typeface="Arial"/>
                <a:ea typeface="+mj-ea"/>
                <a:cs typeface="+mj-cs"/>
              </a:rPr>
              <a:t>reservoir</a:t>
            </a:r>
            <a:r>
              <a:rPr kumimoji="0" lang="fr-BE" altLang="en-US" sz="2800" b="1" i="0" u="none" strike="noStrike" kern="0" cap="none" spc="0" normalizeH="0" baseline="0" noProof="0" dirty="0">
                <a:ln>
                  <a:noFill/>
                </a:ln>
                <a:solidFill>
                  <a:srgbClr val="C00000"/>
                </a:solidFill>
                <a:effectLst/>
                <a:uLnTx/>
                <a:uFillTx/>
                <a:latin typeface="Arial"/>
                <a:ea typeface="+mj-ea"/>
                <a:cs typeface="+mj-cs"/>
              </a:rPr>
              <a:t>(s) for practice </a:t>
            </a:r>
            <a:r>
              <a:rPr kumimoji="0" lang="fr-BE" altLang="en-US" sz="2800" b="1" i="0" u="none" strike="noStrike" kern="0" cap="none" spc="0" normalizeH="0" baseline="0" noProof="0" dirty="0" err="1">
                <a:ln>
                  <a:noFill/>
                </a:ln>
                <a:solidFill>
                  <a:srgbClr val="C00000"/>
                </a:solidFill>
                <a:effectLst/>
                <a:uLnTx/>
                <a:uFillTx/>
                <a:latin typeface="Arial"/>
                <a:ea typeface="+mj-ea"/>
                <a:cs typeface="+mj-cs"/>
              </a:rPr>
              <a:t>serving</a:t>
            </a:r>
            <a:r>
              <a:rPr kumimoji="0" lang="fr-BE" altLang="en-US" sz="2800" b="1" i="0" u="none" strike="noStrike" kern="0" cap="none" spc="0" normalizeH="0" baseline="0" noProof="0" dirty="0">
                <a:ln>
                  <a:noFill/>
                </a:ln>
                <a:solidFill>
                  <a:srgbClr val="C00000"/>
                </a:solidFill>
                <a:effectLst/>
                <a:uLnTx/>
                <a:uFillTx/>
                <a:latin typeface="Arial"/>
                <a:ea typeface="+mj-ea"/>
                <a:cs typeface="+mj-cs"/>
              </a:rPr>
              <a:t> </a:t>
            </a:r>
            <a:r>
              <a:rPr kumimoji="0" lang="fr-BE" altLang="en-US" sz="2800" b="1" i="0" u="none" strike="noStrike" kern="0" cap="none" spc="0" normalizeH="0" baseline="0" noProof="0" dirty="0" err="1">
                <a:ln>
                  <a:noFill/>
                </a:ln>
                <a:solidFill>
                  <a:srgbClr val="C00000"/>
                </a:solidFill>
                <a:effectLst/>
                <a:uLnTx/>
                <a:uFillTx/>
                <a:latin typeface="Arial"/>
                <a:ea typeface="+mj-ea"/>
                <a:cs typeface="+mj-cs"/>
              </a:rPr>
              <a:t>advisors</a:t>
            </a:r>
            <a:r>
              <a:rPr kumimoji="0" lang="fr-BE" altLang="en-US" sz="2800" b="1" i="0" u="none" strike="noStrike" kern="0" cap="none" spc="0" normalizeH="0" baseline="0" noProof="0" dirty="0">
                <a:ln>
                  <a:noFill/>
                </a:ln>
                <a:solidFill>
                  <a:srgbClr val="C00000"/>
                </a:solidFill>
                <a:effectLst/>
                <a:uLnTx/>
                <a:uFillTx/>
                <a:latin typeface="Arial"/>
                <a:ea typeface="+mj-ea"/>
                <a:cs typeface="+mj-cs"/>
              </a:rPr>
              <a:t>’ back-offices for innovation support and </a:t>
            </a:r>
            <a:r>
              <a:rPr kumimoji="0" lang="fr-BE" altLang="en-US" sz="2800" b="1" i="0" u="none" strike="noStrike" kern="0" cap="none" spc="0" normalizeH="0" baseline="0" noProof="0" dirty="0" err="1">
                <a:ln>
                  <a:noFill/>
                </a:ln>
                <a:solidFill>
                  <a:srgbClr val="C00000"/>
                </a:solidFill>
                <a:effectLst/>
                <a:uLnTx/>
                <a:uFillTx/>
                <a:latin typeface="Arial"/>
                <a:ea typeface="+mj-ea"/>
                <a:cs typeface="+mj-cs"/>
              </a:rPr>
              <a:t>advice</a:t>
            </a:r>
            <a:endParaRPr kumimoji="0" lang="en-GB" altLang="en-US" sz="2800" b="1" i="0" u="none" strike="noStrike" kern="0" cap="none" spc="0" normalizeH="0" baseline="0" noProof="0" dirty="0">
              <a:ln>
                <a:noFill/>
              </a:ln>
              <a:solidFill>
                <a:srgbClr val="C00000"/>
              </a:solidFill>
              <a:effectLst/>
              <a:uLnTx/>
              <a:uFillTx/>
              <a:latin typeface="Arial"/>
              <a:ea typeface="+mj-ea"/>
              <a:cs typeface="+mj-cs"/>
            </a:endParaRPr>
          </a:p>
        </p:txBody>
      </p:sp>
      <p:sp>
        <p:nvSpPr>
          <p:cNvPr id="6" name="Content Placeholder 2"/>
          <p:cNvSpPr txBox="1">
            <a:spLocks/>
          </p:cNvSpPr>
          <p:nvPr/>
        </p:nvSpPr>
        <p:spPr>
          <a:xfrm>
            <a:off x="770467" y="1648884"/>
            <a:ext cx="6548967" cy="4428067"/>
          </a:xfrm>
          <a:prstGeom prst="rect">
            <a:avLst/>
          </a:prstGeom>
        </p:spPr>
        <p:txBody>
          <a:bodyPr lIns="91399" tIns="45701" rIns="91399" bIns="45701"/>
          <a:lstStyle>
            <a:lvl1pPr marL="342900" indent="-342900" algn="l" rtl="0" eaLnBrk="0" fontAlgn="base" hangingPunct="0">
              <a:spcBef>
                <a:spcPct val="20000"/>
              </a:spcBef>
              <a:spcAft>
                <a:spcPct val="0"/>
              </a:spcAft>
              <a:buClr>
                <a:srgbClr val="0F5494"/>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42A62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342891" marR="0" lvl="0" indent="-342891" algn="l" defTabSz="913964" rtl="0" eaLnBrk="0" fontAlgn="base" latinLnBrk="0" hangingPunct="0">
              <a:lnSpc>
                <a:spcPct val="100000"/>
              </a:lnSpc>
              <a:spcBef>
                <a:spcPts val="600"/>
              </a:spcBef>
              <a:spcAft>
                <a:spcPts val="600"/>
              </a:spcAft>
              <a:buClr>
                <a:srgbClr val="42A62A"/>
              </a:buClr>
              <a:buSzTx/>
              <a:buFont typeface="Wingdings" panose="05000000000000000000" pitchFamily="2" charset="2"/>
              <a:buChar char="ü"/>
              <a:tabLst/>
              <a:defRPr/>
            </a:pPr>
            <a:endParaRPr kumimoji="0" lang="en-GB" altLang="en-US" sz="2200" b="0" i="1" u="none" strike="noStrike" kern="0" cap="none" spc="0" normalizeH="0" baseline="0" noProof="0" dirty="0">
              <a:ln>
                <a:noFill/>
              </a:ln>
              <a:solidFill>
                <a:srgbClr val="0F5494"/>
              </a:solidFill>
              <a:effectLst/>
              <a:uLnTx/>
              <a:uFillTx/>
              <a:latin typeface="Arial"/>
              <a:ea typeface="+mn-ea"/>
              <a:cs typeface="+mn-cs"/>
            </a:endParaRPr>
          </a:p>
          <a:p>
            <a:pPr marL="342891" marR="0" lvl="0" indent="-342891" algn="l" defTabSz="913964" rtl="0" eaLnBrk="0" fontAlgn="base" latinLnBrk="0" hangingPunct="0">
              <a:lnSpc>
                <a:spcPct val="100000"/>
              </a:lnSpc>
              <a:spcBef>
                <a:spcPts val="600"/>
              </a:spcBef>
              <a:spcAft>
                <a:spcPts val="600"/>
              </a:spcAft>
              <a:buClr>
                <a:srgbClr val="335921"/>
              </a:buClr>
              <a:buSzTx/>
              <a:buFont typeface="Wingdings" panose="05000000000000000000" pitchFamily="2" charset="2"/>
              <a:buChar char="ü"/>
              <a:tabLst/>
              <a:defRPr/>
            </a:pPr>
            <a:r>
              <a:rPr kumimoji="0" lang="nl-BE" altLang="en-US" sz="2200" b="0" i="1" u="none" strike="noStrike" kern="0" cap="none" spc="0" normalizeH="0" baseline="0" noProof="0" dirty="0">
                <a:ln>
                  <a:noFill/>
                </a:ln>
                <a:solidFill>
                  <a:srgbClr val="335921"/>
                </a:solidFill>
                <a:effectLst/>
                <a:uLnTx/>
                <a:uFillTx/>
                <a:latin typeface="Arial"/>
                <a:ea typeface="+mn-ea"/>
                <a:cs typeface="+mn-cs"/>
              </a:rPr>
              <a:t>MS </a:t>
            </a:r>
            <a:r>
              <a:rPr kumimoji="0" lang="nl-BE" altLang="en-US" sz="2200" b="0" i="1" u="none" strike="noStrike" kern="0" cap="none" spc="0" normalizeH="0" baseline="0" noProof="0" dirty="0" err="1">
                <a:ln>
                  <a:noFill/>
                </a:ln>
                <a:solidFill>
                  <a:srgbClr val="335921"/>
                </a:solidFill>
                <a:effectLst/>
                <a:uLnTx/>
                <a:uFillTx/>
                <a:latin typeface="Arial"/>
                <a:ea typeface="+mn-ea"/>
                <a:cs typeface="+mn-cs"/>
              </a:rPr>
              <a:t>already</a:t>
            </a:r>
            <a:r>
              <a:rPr kumimoji="0" lang="nl-BE" altLang="en-US" sz="2200" b="0" i="1" u="none" strike="noStrike" kern="0" cap="none" spc="0" normalizeH="0" baseline="0" noProof="0" dirty="0">
                <a:ln>
                  <a:noFill/>
                </a:ln>
                <a:solidFill>
                  <a:srgbClr val="335921"/>
                </a:solidFill>
                <a:effectLst/>
                <a:uLnTx/>
                <a:uFillTx/>
                <a:latin typeface="Arial"/>
                <a:ea typeface="+mn-ea"/>
                <a:cs typeface="+mn-cs"/>
              </a:rPr>
              <a:t> </a:t>
            </a:r>
            <a:r>
              <a:rPr kumimoji="0" lang="nl-BE" altLang="en-US" sz="2200" b="0" i="1" u="none" strike="noStrike" kern="0" cap="none" spc="0" normalizeH="0" baseline="0" noProof="0" dirty="0" err="1">
                <a:ln>
                  <a:noFill/>
                </a:ln>
                <a:solidFill>
                  <a:srgbClr val="335921"/>
                </a:solidFill>
                <a:effectLst/>
                <a:uLnTx/>
                <a:uFillTx/>
                <a:latin typeface="Arial"/>
                <a:ea typeface="+mn-ea"/>
                <a:cs typeface="+mn-cs"/>
              </a:rPr>
              <a:t>creating</a:t>
            </a:r>
            <a:r>
              <a:rPr kumimoji="0" lang="nl-BE" altLang="en-US" sz="2200" b="0" i="1" u="none" strike="noStrike" kern="0" cap="none" spc="0" normalizeH="0" baseline="0" noProof="0" dirty="0">
                <a:ln>
                  <a:noFill/>
                </a:ln>
                <a:solidFill>
                  <a:srgbClr val="335921"/>
                </a:solidFill>
                <a:effectLst/>
                <a:uLnTx/>
                <a:uFillTx/>
                <a:latin typeface="Arial"/>
                <a:ea typeface="+mn-ea"/>
                <a:cs typeface="+mn-cs"/>
              </a:rPr>
              <a:t> </a:t>
            </a:r>
            <a:r>
              <a:rPr kumimoji="0" lang="nl-BE" altLang="en-US" sz="2200" b="1" i="1" u="none" strike="noStrike" kern="0" cap="none" spc="0" normalizeH="0" baseline="0" noProof="0" dirty="0" err="1">
                <a:ln>
                  <a:noFill/>
                </a:ln>
                <a:solidFill>
                  <a:srgbClr val="335921"/>
                </a:solidFill>
                <a:effectLst/>
                <a:uLnTx/>
                <a:uFillTx/>
                <a:latin typeface="Arial"/>
                <a:ea typeface="+mn-ea"/>
                <a:cs typeface="+mn-cs"/>
              </a:rPr>
              <a:t>dbases</a:t>
            </a:r>
            <a:r>
              <a:rPr kumimoji="0" lang="nl-BE" altLang="en-US" sz="2200" b="1" i="1" u="none" strike="noStrike" kern="0" cap="none" spc="0" normalizeH="0" baseline="0" noProof="0" dirty="0">
                <a:ln>
                  <a:noFill/>
                </a:ln>
                <a:solidFill>
                  <a:srgbClr val="335921"/>
                </a:solidFill>
                <a:effectLst/>
                <a:uLnTx/>
                <a:uFillTx/>
                <a:latin typeface="Arial"/>
                <a:ea typeface="+mn-ea"/>
                <a:cs typeface="+mn-cs"/>
              </a:rPr>
              <a:t> (EIP-AGRI </a:t>
            </a:r>
            <a:r>
              <a:rPr kumimoji="0" lang="nl-BE" altLang="en-US" sz="2200" b="0" i="1" u="none" strike="noStrike" kern="0" cap="none" spc="0" normalizeH="0" baseline="0" noProof="0" dirty="0">
                <a:ln>
                  <a:noFill/>
                </a:ln>
                <a:solidFill>
                  <a:srgbClr val="335921"/>
                </a:solidFill>
                <a:effectLst/>
                <a:uLnTx/>
                <a:uFillTx/>
                <a:latin typeface="Arial"/>
                <a:ea typeface="+mn-ea"/>
                <a:cs typeface="+mn-cs"/>
              </a:rPr>
              <a:t>in DE, FR, </a:t>
            </a:r>
            <a:r>
              <a:rPr kumimoji="0" lang="nl-BE" altLang="en-US" sz="2200" b="0" i="1" u="none" strike="noStrike" kern="0" cap="none" spc="0" normalizeH="0" baseline="0" noProof="0" dirty="0" err="1">
                <a:ln>
                  <a:noFill/>
                </a:ln>
                <a:solidFill>
                  <a:srgbClr val="335921"/>
                </a:solidFill>
                <a:effectLst/>
                <a:uLnTx/>
                <a:uFillTx/>
                <a:latin typeface="Arial"/>
                <a:ea typeface="+mn-ea"/>
                <a:cs typeface="+mn-cs"/>
              </a:rPr>
              <a:t>back-office</a:t>
            </a:r>
            <a:r>
              <a:rPr kumimoji="0" lang="nl-BE" altLang="en-US" sz="2200" b="0" i="1" u="none" strike="noStrike" kern="0" cap="none" spc="0" normalizeH="0" baseline="0" noProof="0" dirty="0">
                <a:ln>
                  <a:noFill/>
                </a:ln>
                <a:solidFill>
                  <a:srgbClr val="335921"/>
                </a:solidFill>
                <a:effectLst/>
                <a:uLnTx/>
                <a:uFillTx/>
                <a:latin typeface="Arial"/>
                <a:ea typeface="+mn-ea"/>
                <a:cs typeface="+mn-cs"/>
              </a:rPr>
              <a:t> </a:t>
            </a:r>
            <a:r>
              <a:rPr kumimoji="0" lang="nl-BE" altLang="en-US" sz="2200" b="0" i="1" u="none" strike="noStrike" kern="0" cap="none" spc="0" normalizeH="0" baseline="0" noProof="0" dirty="0" err="1">
                <a:ln>
                  <a:noFill/>
                </a:ln>
                <a:solidFill>
                  <a:srgbClr val="335921"/>
                </a:solidFill>
                <a:effectLst/>
                <a:uLnTx/>
                <a:uFillTx/>
                <a:latin typeface="Arial"/>
                <a:ea typeface="+mn-ea"/>
                <a:cs typeface="+mn-cs"/>
              </a:rPr>
              <a:t>and</a:t>
            </a:r>
            <a:r>
              <a:rPr kumimoji="0" lang="nl-BE" altLang="en-US" sz="2200" b="0" i="1" u="none" strike="noStrike" kern="0" cap="none" spc="0" normalizeH="0" baseline="0" noProof="0" dirty="0">
                <a:ln>
                  <a:noFill/>
                </a:ln>
                <a:solidFill>
                  <a:srgbClr val="335921"/>
                </a:solidFill>
                <a:effectLst/>
                <a:uLnTx/>
                <a:uFillTx/>
                <a:latin typeface="Arial"/>
                <a:ea typeface="+mn-ea"/>
                <a:cs typeface="+mn-cs"/>
              </a:rPr>
              <a:t> ISS in LT </a:t>
            </a:r>
            <a:r>
              <a:rPr kumimoji="0" lang="nl-BE" altLang="en-US" sz="2200" b="0" i="1" u="none" strike="noStrike" kern="0" cap="none" spc="0" normalizeH="0" baseline="0" noProof="0" dirty="0" err="1">
                <a:ln>
                  <a:noFill/>
                </a:ln>
                <a:solidFill>
                  <a:srgbClr val="335921"/>
                </a:solidFill>
                <a:effectLst/>
                <a:uLnTx/>
                <a:uFillTx/>
                <a:latin typeface="Arial"/>
                <a:ea typeface="+mn-ea"/>
                <a:cs typeface="+mn-cs"/>
              </a:rPr>
              <a:t>etc</a:t>
            </a:r>
            <a:r>
              <a:rPr kumimoji="0" lang="nl-BE" altLang="en-US" sz="2200" b="0" i="1" u="none" strike="noStrike" kern="0" cap="none" spc="0" normalizeH="0" baseline="0" noProof="0" dirty="0">
                <a:ln>
                  <a:noFill/>
                </a:ln>
                <a:solidFill>
                  <a:srgbClr val="335921"/>
                </a:solidFill>
                <a:effectLst/>
                <a:uLnTx/>
                <a:uFillTx/>
                <a:latin typeface="Arial"/>
                <a:ea typeface="+mn-ea"/>
                <a:cs typeface="+mn-cs"/>
              </a:rPr>
              <a:t>)</a:t>
            </a:r>
            <a:endParaRPr kumimoji="0" lang="en-GB" altLang="en-US" sz="2200" b="0" i="1" u="none" strike="noStrike" kern="0" cap="none" spc="0" normalizeH="0" baseline="0" noProof="0" dirty="0">
              <a:ln>
                <a:noFill/>
              </a:ln>
              <a:solidFill>
                <a:srgbClr val="335921"/>
              </a:solidFill>
              <a:effectLst/>
              <a:uLnTx/>
              <a:uFillTx/>
              <a:latin typeface="Arial"/>
              <a:ea typeface="+mn-ea"/>
              <a:cs typeface="+mn-cs"/>
            </a:endParaRPr>
          </a:p>
          <a:p>
            <a:pPr marL="342891" marR="0" lvl="0" indent="-342891" algn="l" defTabSz="913964" rtl="0" eaLnBrk="0" fontAlgn="base" latinLnBrk="0" hangingPunct="0">
              <a:lnSpc>
                <a:spcPct val="100000"/>
              </a:lnSpc>
              <a:spcBef>
                <a:spcPts val="600"/>
              </a:spcBef>
              <a:spcAft>
                <a:spcPts val="600"/>
              </a:spcAft>
              <a:buClr>
                <a:srgbClr val="335921"/>
              </a:buClr>
              <a:buSzTx/>
              <a:buFont typeface="Wingdings" panose="05000000000000000000" pitchFamily="2" charset="2"/>
              <a:buChar char="ü"/>
              <a:tabLst/>
              <a:defRPr/>
            </a:pPr>
            <a:r>
              <a:rPr kumimoji="0" lang="en-GB" altLang="en-US" sz="2200" b="1" i="1" u="none" strike="noStrike" kern="0" cap="none" spc="0" normalizeH="0" baseline="0" noProof="0" dirty="0">
                <a:ln>
                  <a:noFill/>
                </a:ln>
                <a:solidFill>
                  <a:srgbClr val="335921"/>
                </a:solidFill>
                <a:effectLst/>
                <a:uLnTx/>
                <a:uFillTx/>
                <a:latin typeface="Arial"/>
                <a:ea typeface="+mn-ea"/>
                <a:cs typeface="+mn-cs"/>
              </a:rPr>
              <a:t>EURAKNOS</a:t>
            </a:r>
            <a:r>
              <a:rPr kumimoji="0" lang="en-GB" altLang="en-US" sz="2200" b="0" i="1" u="none" strike="noStrike" kern="0" cap="none" spc="0" normalizeH="0" baseline="0" noProof="0" dirty="0">
                <a:ln>
                  <a:noFill/>
                </a:ln>
                <a:solidFill>
                  <a:srgbClr val="335921"/>
                </a:solidFill>
                <a:effectLst/>
                <a:uLnTx/>
                <a:uFillTx/>
                <a:latin typeface="Arial"/>
                <a:ea typeface="+mn-ea"/>
                <a:cs typeface="+mn-cs"/>
              </a:rPr>
              <a:t> project (Thematic Network of Thematic Networks, midterm Jan 2020)</a:t>
            </a:r>
          </a:p>
          <a:p>
            <a:pPr marL="342891" marR="0" lvl="0" indent="-342891" algn="l" defTabSz="913964" rtl="0" eaLnBrk="0" fontAlgn="base" latinLnBrk="0" hangingPunct="0">
              <a:lnSpc>
                <a:spcPct val="100000"/>
              </a:lnSpc>
              <a:spcBef>
                <a:spcPts val="600"/>
              </a:spcBef>
              <a:spcAft>
                <a:spcPts val="600"/>
              </a:spcAft>
              <a:buClr>
                <a:srgbClr val="335921"/>
              </a:buClr>
              <a:buSzTx/>
              <a:buFont typeface="Wingdings" panose="05000000000000000000" pitchFamily="2" charset="2"/>
              <a:buChar char="ü"/>
              <a:tabLst/>
              <a:defRPr/>
            </a:pPr>
            <a:r>
              <a:rPr kumimoji="0" lang="en-GB" altLang="en-US" sz="2200" b="1" i="1" u="none" strike="noStrike" kern="0" cap="none" spc="0" normalizeH="0" baseline="0" noProof="0" dirty="0">
                <a:ln>
                  <a:noFill/>
                </a:ln>
                <a:solidFill>
                  <a:srgbClr val="335921"/>
                </a:solidFill>
                <a:effectLst/>
                <a:uLnTx/>
                <a:uFillTx/>
                <a:latin typeface="Arial"/>
                <a:ea typeface="+mn-ea"/>
                <a:cs typeface="+mn-cs"/>
              </a:rPr>
              <a:t>EUREKA</a:t>
            </a:r>
            <a:r>
              <a:rPr kumimoji="0" lang="en-GB" altLang="en-US" sz="2200" b="0" i="1" u="none" strike="noStrike" kern="0" cap="none" spc="0" normalizeH="0" baseline="0" noProof="0" dirty="0">
                <a:ln>
                  <a:noFill/>
                </a:ln>
                <a:solidFill>
                  <a:srgbClr val="335921"/>
                </a:solidFill>
                <a:effectLst/>
                <a:uLnTx/>
                <a:uFillTx/>
                <a:latin typeface="Arial"/>
                <a:ea typeface="+mn-ea"/>
                <a:cs typeface="+mn-cs"/>
              </a:rPr>
              <a:t> project (feasibility EU knowledge reservoir for practice, kick-off Jan 2020)</a:t>
            </a:r>
          </a:p>
        </p:txBody>
      </p:sp>
      <p:pic>
        <p:nvPicPr>
          <p:cNvPr id="248838" name="Picture 2"/>
          <p:cNvPicPr>
            <a:picLocks noChangeAspect="1" noChangeArrowheads="1"/>
          </p:cNvPicPr>
          <p:nvPr/>
        </p:nvPicPr>
        <p:blipFill>
          <a:blip r:embed="rId3">
            <a:extLst>
              <a:ext uri="{28A0092B-C50C-407E-A947-70E740481C1C}">
                <a14:useLocalDpi xmlns:a14="http://schemas.microsoft.com/office/drawing/2010/main" val="0"/>
              </a:ext>
            </a:extLst>
          </a:blip>
          <a:srcRect l="19226" t="9259" r="20242" b="9285"/>
          <a:stretch>
            <a:fillRect/>
          </a:stretch>
        </p:blipFill>
        <p:spPr bwMode="auto">
          <a:xfrm>
            <a:off x="7749118" y="2381251"/>
            <a:ext cx="3117849" cy="2357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982134" y="5086351"/>
            <a:ext cx="10505017" cy="1754326"/>
          </a:xfrm>
          <a:prstGeom prst="rect">
            <a:avLst/>
          </a:prstGeom>
          <a:noFill/>
        </p:spPr>
        <p:txBody>
          <a:bodyPr>
            <a:spAutoFit/>
          </a:bodyPr>
          <a:lstStyle/>
          <a:p>
            <a:pPr marL="0" marR="0" lvl="0" indent="0" algn="ctr" defTabSz="913964" rtl="0" eaLnBrk="1" fontAlgn="auto" latinLnBrk="0" hangingPunct="1">
              <a:lnSpc>
                <a:spcPct val="100000"/>
              </a:lnSpc>
              <a:spcBef>
                <a:spcPts val="0"/>
              </a:spcBef>
              <a:spcAft>
                <a:spcPts val="0"/>
              </a:spcAft>
              <a:buClrTx/>
              <a:buSzTx/>
              <a:buFontTx/>
              <a:buNone/>
              <a:tabLst/>
              <a:defRPr/>
            </a:pPr>
            <a:r>
              <a:rPr kumimoji="0" lang="en-GB" altLang="en-US" sz="3000" b="1" i="0" u="none" strike="noStrike" kern="1200" cap="none" spc="0" normalizeH="0" baseline="0" noProof="0" dirty="0">
                <a:ln>
                  <a:noFill/>
                </a:ln>
                <a:solidFill>
                  <a:srgbClr val="335921"/>
                </a:solidFill>
                <a:effectLst/>
                <a:uLnTx/>
                <a:uFillTx/>
                <a:latin typeface="Verdana"/>
                <a:ea typeface="+mn-ea"/>
                <a:cs typeface="+mn-cs"/>
              </a:rPr>
              <a:t>Making</a:t>
            </a:r>
            <a:r>
              <a:rPr kumimoji="0" lang="en-GB" altLang="en-US" sz="3000" b="1" i="0" u="none" strike="noStrike" kern="1200" cap="none" spc="0" normalizeH="0" baseline="0" noProof="0" dirty="0">
                <a:ln>
                  <a:noFill/>
                </a:ln>
                <a:solidFill>
                  <a:srgbClr val="FFFFFF"/>
                </a:solidFill>
                <a:effectLst/>
                <a:uLnTx/>
                <a:uFillTx/>
                <a:latin typeface="Verdana"/>
                <a:ea typeface="+mn-ea"/>
                <a:cs typeface="+mn-cs"/>
              </a:rPr>
              <a:t> </a:t>
            </a:r>
            <a:r>
              <a:rPr kumimoji="0" lang="en-GB" altLang="en-US" sz="3000" b="1" i="0" u="none" strike="noStrike" kern="1200" cap="none" spc="0" normalizeH="0" baseline="0" noProof="0" dirty="0">
                <a:ln>
                  <a:noFill/>
                </a:ln>
                <a:solidFill>
                  <a:srgbClr val="C00000"/>
                </a:solidFill>
                <a:effectLst/>
                <a:uLnTx/>
                <a:uFillTx/>
                <a:latin typeface="Verdana"/>
                <a:ea typeface="+mn-ea"/>
                <a:cs typeface="+mn-cs"/>
              </a:rPr>
              <a:t>at EU level </a:t>
            </a:r>
            <a:r>
              <a:rPr kumimoji="0" lang="en-GB" altLang="en-US" sz="3000" b="1" i="0" u="none" strike="noStrike" kern="1200" cap="none" spc="0" normalizeH="0" baseline="0" noProof="0" dirty="0">
                <a:ln>
                  <a:noFill/>
                </a:ln>
                <a:solidFill>
                  <a:srgbClr val="335921"/>
                </a:solidFill>
                <a:effectLst/>
                <a:uLnTx/>
                <a:uFillTx/>
                <a:latin typeface="Verdana"/>
                <a:ea typeface="+mn-ea"/>
                <a:cs typeface="+mn-cs"/>
              </a:rPr>
              <a:t>an increasing volume </a:t>
            </a:r>
            <a:r>
              <a:rPr kumimoji="0" lang="fr-BE" altLang="en-US" sz="3000" b="1" i="0" u="none" strike="noStrike" kern="1200" cap="none" spc="0" normalizeH="0" baseline="0" noProof="0" dirty="0">
                <a:ln>
                  <a:noFill/>
                </a:ln>
                <a:solidFill>
                  <a:srgbClr val="335921"/>
                </a:solidFill>
                <a:effectLst/>
                <a:uLnTx/>
                <a:uFillTx/>
                <a:latin typeface="Verdana"/>
                <a:ea typeface="+mn-ea"/>
                <a:cs typeface="+mn-cs"/>
              </a:rPr>
              <a:t>of </a:t>
            </a:r>
            <a:r>
              <a:rPr kumimoji="0" lang="en-GB" altLang="en-US" sz="3000" b="1" i="0" u="none" strike="noStrike" kern="1200" cap="none" spc="0" normalizeH="0" baseline="0" noProof="0" dirty="0">
                <a:ln>
                  <a:noFill/>
                </a:ln>
                <a:solidFill>
                  <a:srgbClr val="335921"/>
                </a:solidFill>
                <a:effectLst/>
                <a:uLnTx/>
                <a:uFillTx/>
                <a:latin typeface="Verdana"/>
                <a:ea typeface="+mn-ea"/>
                <a:cs typeface="+mn-cs"/>
              </a:rPr>
              <a:t>practice-oriented</a:t>
            </a:r>
            <a:r>
              <a:rPr kumimoji="0" lang="fr-BE" altLang="en-US" sz="3000" b="1" i="0" u="none" strike="noStrike" kern="1200" cap="none" spc="0" normalizeH="0" baseline="0" noProof="0" dirty="0">
                <a:ln>
                  <a:noFill/>
                </a:ln>
                <a:solidFill>
                  <a:srgbClr val="335921"/>
                </a:solidFill>
                <a:effectLst/>
                <a:uLnTx/>
                <a:uFillTx/>
                <a:latin typeface="Verdana"/>
                <a:ea typeface="+mn-ea"/>
                <a:cs typeface="+mn-cs"/>
              </a:rPr>
              <a:t> </a:t>
            </a:r>
            <a:r>
              <a:rPr kumimoji="0" lang="en-GB" altLang="en-US" sz="3000" b="1" i="0" u="none" strike="noStrike" kern="1200" cap="none" spc="0" normalizeH="0" baseline="0" noProof="0" dirty="0">
                <a:ln>
                  <a:noFill/>
                </a:ln>
                <a:solidFill>
                  <a:srgbClr val="335921"/>
                </a:solidFill>
                <a:effectLst/>
                <a:uLnTx/>
                <a:uFillTx/>
                <a:latin typeface="Verdana"/>
                <a:ea typeface="+mn-ea"/>
                <a:cs typeface="+mn-cs"/>
              </a:rPr>
              <a:t>knowledge</a:t>
            </a:r>
            <a:r>
              <a:rPr kumimoji="0" lang="fr-BE" altLang="en-US" sz="3000" b="1" i="0" u="none" strike="noStrike" kern="1200" cap="none" spc="0" normalizeH="0" baseline="0" noProof="0" dirty="0">
                <a:ln>
                  <a:noFill/>
                </a:ln>
                <a:solidFill>
                  <a:srgbClr val="335921"/>
                </a:solidFill>
                <a:effectLst/>
                <a:uLnTx/>
                <a:uFillTx/>
                <a:latin typeface="Verdana"/>
                <a:ea typeface="+mn-ea"/>
                <a:cs typeface="+mn-cs"/>
              </a:rPr>
              <a:t> </a:t>
            </a:r>
            <a:r>
              <a:rPr kumimoji="0" lang="fr-BE" altLang="en-US" sz="3000" b="1" i="0" u="none" strike="noStrike" kern="1200" cap="none" spc="0" normalizeH="0" baseline="0" noProof="0" dirty="0" err="1">
                <a:ln>
                  <a:noFill/>
                </a:ln>
                <a:solidFill>
                  <a:srgbClr val="335921"/>
                </a:solidFill>
                <a:effectLst/>
                <a:uLnTx/>
                <a:uFillTx/>
                <a:latin typeface="Verdana"/>
                <a:ea typeface="+mn-ea"/>
                <a:cs typeface="+mn-cs"/>
              </a:rPr>
              <a:t>easy</a:t>
            </a:r>
            <a:r>
              <a:rPr kumimoji="0" lang="fr-BE" altLang="en-US" sz="3000" b="1" i="0" u="none" strike="noStrike" kern="1200" cap="none" spc="0" normalizeH="0" baseline="0" noProof="0" dirty="0">
                <a:ln>
                  <a:noFill/>
                </a:ln>
                <a:solidFill>
                  <a:srgbClr val="335921"/>
                </a:solidFill>
                <a:effectLst/>
                <a:uLnTx/>
                <a:uFillTx/>
                <a:latin typeface="Verdana"/>
                <a:ea typeface="+mn-ea"/>
                <a:cs typeface="+mn-cs"/>
              </a:rPr>
              <a:t> accessible, interactive and attractive!</a:t>
            </a:r>
            <a:endParaRPr kumimoji="0" lang="en-GB" altLang="en-US" sz="3000" b="1" i="0" u="none" strike="noStrike" kern="1200" cap="none" spc="0" normalizeH="0" baseline="0" noProof="0" dirty="0">
              <a:ln>
                <a:noFill/>
              </a:ln>
              <a:solidFill>
                <a:srgbClr val="335921"/>
              </a:solidFill>
              <a:effectLst>
                <a:outerShdw blurRad="38100" dist="38100" dir="2700000" algn="tl">
                  <a:srgbClr val="000000">
                    <a:alpha val="43137"/>
                  </a:srgbClr>
                </a:outerShdw>
              </a:effectLst>
              <a:uLnTx/>
              <a:uFillTx/>
              <a:latin typeface="Verdana"/>
              <a:ea typeface="+mn-ea"/>
              <a:cs typeface="+mn-cs"/>
            </a:endParaRPr>
          </a:p>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910343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ctrTitle"/>
          </p:nvPr>
        </p:nvSpPr>
        <p:spPr>
          <a:xfrm>
            <a:off x="1026584" y="3111500"/>
            <a:ext cx="9652000" cy="1320800"/>
          </a:xfrm>
        </p:spPr>
        <p:txBody>
          <a:bodyPr/>
          <a:lstStyle/>
          <a:p>
            <a:r>
              <a:rPr lang="en-GB" altLang="fr-FR" sz="3600"/>
              <a:t>Towards an EU-wide digital knowledge reservoir for agricultural innovation</a:t>
            </a:r>
          </a:p>
        </p:txBody>
      </p:sp>
      <p:sp>
        <p:nvSpPr>
          <p:cNvPr id="3" name="Subtitle 2">
            <a:extLst>
              <a:ext uri="{FF2B5EF4-FFF2-40B4-BE49-F238E27FC236}">
                <a16:creationId xmlns:a16="http://schemas.microsoft.com/office/drawing/2014/main" id="{4D45408D-2629-4896-A68B-4948D88BD885}"/>
              </a:ext>
            </a:extLst>
          </p:cNvPr>
          <p:cNvSpPr>
            <a:spLocks noGrp="1"/>
          </p:cNvSpPr>
          <p:nvPr>
            <p:ph type="subTitle" idx="1"/>
          </p:nvPr>
        </p:nvSpPr>
        <p:spPr>
          <a:xfrm>
            <a:off x="372533" y="4925484"/>
            <a:ext cx="2700867" cy="954616"/>
          </a:xfrm>
        </p:spPr>
        <p:txBody>
          <a:bodyPr/>
          <a:lstStyle/>
          <a:p>
            <a:pPr fontAlgn="auto">
              <a:spcAft>
                <a:spcPts val="0"/>
              </a:spcAft>
              <a:defRPr/>
            </a:pPr>
            <a:r>
              <a:rPr lang="en-US" dirty="0"/>
              <a:t>Sylvia Burssens</a:t>
            </a:r>
          </a:p>
          <a:p>
            <a:pPr fontAlgn="auto">
              <a:spcAft>
                <a:spcPts val="0"/>
              </a:spcAft>
              <a:defRPr/>
            </a:pPr>
            <a:r>
              <a:rPr lang="en-GB" dirty="0"/>
              <a:t>Pieter Spanoghe</a:t>
            </a:r>
          </a:p>
        </p:txBody>
      </p:sp>
      <p:sp>
        <p:nvSpPr>
          <p:cNvPr id="4" name="Text Placeholder 3">
            <a:extLst>
              <a:ext uri="{FF2B5EF4-FFF2-40B4-BE49-F238E27FC236}">
                <a16:creationId xmlns:a16="http://schemas.microsoft.com/office/drawing/2014/main" id="{0650C13D-3F25-4155-96DE-94C6A6E31FF2}"/>
              </a:ext>
            </a:extLst>
          </p:cNvPr>
          <p:cNvSpPr>
            <a:spLocks noGrp="1"/>
          </p:cNvSpPr>
          <p:nvPr>
            <p:ph type="body" sz="quarter" idx="10"/>
          </p:nvPr>
        </p:nvSpPr>
        <p:spPr>
          <a:xfrm>
            <a:off x="3238501" y="4925484"/>
            <a:ext cx="5230284" cy="954616"/>
          </a:xfrm>
        </p:spPr>
        <p:txBody>
          <a:bodyPr/>
          <a:lstStyle/>
          <a:p>
            <a:pPr fontAlgn="auto">
              <a:spcAft>
                <a:spcPts val="0"/>
              </a:spcAft>
              <a:defRPr/>
            </a:pPr>
            <a:r>
              <a:rPr lang="en-US" dirty="0"/>
              <a:t>Ghent University (project coordinator)</a:t>
            </a:r>
            <a:endParaRPr lang="en-GB" dirty="0"/>
          </a:p>
        </p:txBody>
      </p:sp>
      <p:pic>
        <p:nvPicPr>
          <p:cNvPr id="250885" name="Afbeelding 4" descr="Afbeelding 4"/>
          <p:cNvPicPr>
            <a:picLocks noChangeAspect="1"/>
          </p:cNvPicPr>
          <p:nvPr/>
        </p:nvPicPr>
        <p:blipFill>
          <a:blip r:embed="rId2">
            <a:extLst>
              <a:ext uri="{28A0092B-C50C-407E-A947-70E740481C1C}">
                <a14:useLocalDpi xmlns:a14="http://schemas.microsoft.com/office/drawing/2010/main" val="0"/>
              </a:ext>
            </a:extLst>
          </a:blip>
          <a:srcRect t="57829"/>
          <a:stretch>
            <a:fillRect/>
          </a:stretch>
        </p:blipFill>
        <p:spPr bwMode="auto">
          <a:xfrm>
            <a:off x="7766051" y="1970618"/>
            <a:ext cx="3350683" cy="77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 name="Tekstvak 9">
            <a:extLst>
              <a:ext uri="{FF2B5EF4-FFF2-40B4-BE49-F238E27FC236}">
                <a16:creationId xmlns:a16="http://schemas.microsoft.com/office/drawing/2014/main" id="{3DFAECD2-ECB2-48EC-9D5B-926ED08F2106}"/>
              </a:ext>
            </a:extLst>
          </p:cNvPr>
          <p:cNvSpPr txBox="1"/>
          <p:nvPr/>
        </p:nvSpPr>
        <p:spPr>
          <a:xfrm>
            <a:off x="408518" y="6142568"/>
            <a:ext cx="5456767" cy="492443"/>
          </a:xfrm>
          <a:prstGeom prst="rect">
            <a:avLst/>
          </a:prstGeom>
          <a:noFill/>
        </p:spPr>
        <p:txBody>
          <a:bodyP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EUREKA has received funding from the European Union’s Horizon 2020 research and innovation </a:t>
            </a:r>
            <a:r>
              <a:rPr kumimoji="0" 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programme</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under grant agreement No 862790</a:t>
            </a:r>
            <a:endParaRPr kumimoji="0" lang="nl-BE"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806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a:xfrm>
            <a:off x="825795" y="412751"/>
            <a:ext cx="11366205" cy="941916"/>
          </a:xfrm>
        </p:spPr>
        <p:txBody>
          <a:bodyPr/>
          <a:lstStyle/>
          <a:p>
            <a:r>
              <a:rPr lang="en-US" altLang="fr-FR" dirty="0" smtClean="0"/>
              <a:t>EURAKNOS &amp; EUREKA: The ‘</a:t>
            </a:r>
            <a:r>
              <a:rPr lang="en-US" altLang="fr-FR" dirty="0" err="1" smtClean="0"/>
              <a:t>FarmBook</a:t>
            </a:r>
            <a:r>
              <a:rPr lang="en-US" altLang="fr-FR" dirty="0" smtClean="0"/>
              <a:t>‘: attractive</a:t>
            </a:r>
            <a:br>
              <a:rPr lang="en-US" altLang="fr-FR" dirty="0" smtClean="0"/>
            </a:br>
            <a:r>
              <a:rPr lang="en-US" altLang="fr-FR" dirty="0" smtClean="0"/>
              <a:t>easy searchable, interactive and multi-lingual</a:t>
            </a:r>
            <a:endParaRPr lang="en-GB" altLang="fr-FR" dirty="0" smtClean="0"/>
          </a:p>
        </p:txBody>
      </p:sp>
      <p:sp>
        <p:nvSpPr>
          <p:cNvPr id="7" name="Tekstvak 6">
            <a:extLst>
              <a:ext uri="{FF2B5EF4-FFF2-40B4-BE49-F238E27FC236}">
                <a16:creationId xmlns:a16="http://schemas.microsoft.com/office/drawing/2014/main" id="{FE48FE6D-CD65-4F21-9A32-C96D151F0703}"/>
              </a:ext>
            </a:extLst>
          </p:cNvPr>
          <p:cNvSpPr txBox="1"/>
          <p:nvPr/>
        </p:nvSpPr>
        <p:spPr>
          <a:xfrm>
            <a:off x="1885951" y="6125633"/>
            <a:ext cx="1734257" cy="369332"/>
          </a:xfrm>
          <a:custGeom>
            <a:avLst/>
            <a:gdLst>
              <a:gd name="connsiteX0" fmla="*/ 0 w 1734257"/>
              <a:gd name="connsiteY0" fmla="*/ 0 h 369332"/>
              <a:gd name="connsiteX1" fmla="*/ 612771 w 1734257"/>
              <a:gd name="connsiteY1" fmla="*/ 0 h 369332"/>
              <a:gd name="connsiteX2" fmla="*/ 1208199 w 1734257"/>
              <a:gd name="connsiteY2" fmla="*/ 0 h 369332"/>
              <a:gd name="connsiteX3" fmla="*/ 1734257 w 1734257"/>
              <a:gd name="connsiteY3" fmla="*/ 0 h 369332"/>
              <a:gd name="connsiteX4" fmla="*/ 1734257 w 1734257"/>
              <a:gd name="connsiteY4" fmla="*/ 369332 h 369332"/>
              <a:gd name="connsiteX5" fmla="*/ 1208199 w 1734257"/>
              <a:gd name="connsiteY5" fmla="*/ 369332 h 369332"/>
              <a:gd name="connsiteX6" fmla="*/ 595428 w 1734257"/>
              <a:gd name="connsiteY6" fmla="*/ 369332 h 369332"/>
              <a:gd name="connsiteX7" fmla="*/ 0 w 1734257"/>
              <a:gd name="connsiteY7" fmla="*/ 369332 h 369332"/>
              <a:gd name="connsiteX8" fmla="*/ 0 w 1734257"/>
              <a:gd name="connsiteY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4257" h="369332" extrusionOk="0">
                <a:moveTo>
                  <a:pt x="0" y="0"/>
                </a:moveTo>
                <a:cubicBezTo>
                  <a:pt x="220022" y="-46683"/>
                  <a:pt x="363354" y="27937"/>
                  <a:pt x="612771" y="0"/>
                </a:cubicBezTo>
                <a:cubicBezTo>
                  <a:pt x="862188" y="-27937"/>
                  <a:pt x="1050880" y="10406"/>
                  <a:pt x="1208199" y="0"/>
                </a:cubicBezTo>
                <a:cubicBezTo>
                  <a:pt x="1365518" y="-10406"/>
                  <a:pt x="1471979" y="58668"/>
                  <a:pt x="1734257" y="0"/>
                </a:cubicBezTo>
                <a:cubicBezTo>
                  <a:pt x="1743735" y="107546"/>
                  <a:pt x="1706158" y="294402"/>
                  <a:pt x="1734257" y="369332"/>
                </a:cubicBezTo>
                <a:cubicBezTo>
                  <a:pt x="1623569" y="384785"/>
                  <a:pt x="1403832" y="359852"/>
                  <a:pt x="1208199" y="369332"/>
                </a:cubicBezTo>
                <a:cubicBezTo>
                  <a:pt x="1012566" y="378812"/>
                  <a:pt x="747046" y="351663"/>
                  <a:pt x="595428" y="369332"/>
                </a:cubicBezTo>
                <a:cubicBezTo>
                  <a:pt x="443810" y="387001"/>
                  <a:pt x="155912" y="368751"/>
                  <a:pt x="0" y="369332"/>
                </a:cubicBezTo>
                <a:cubicBezTo>
                  <a:pt x="-4006" y="196181"/>
                  <a:pt x="26615" y="125516"/>
                  <a:pt x="0" y="0"/>
                </a:cubicBezTo>
                <a:close/>
              </a:path>
            </a:pathLst>
          </a:custGeom>
          <a:noFill/>
          <a:ln w="38100">
            <a:solidFill>
              <a:srgbClr val="1E5953"/>
            </a:solidFill>
            <a:extLst>
              <a:ext uri="{C807C97D-BFC1-408E-A445-0C87EB9F89A2}"/>
            </a:extLst>
          </a:ln>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1E5953"/>
                </a:solidFill>
                <a:effectLst/>
                <a:uLnTx/>
                <a:uFillTx/>
                <a:latin typeface="Calibri" panose="020F0502020204030204"/>
                <a:ea typeface="+mn-ea"/>
                <a:cs typeface="+mn-cs"/>
              </a:rPr>
              <a:t>Community chat</a:t>
            </a:r>
          </a:p>
        </p:txBody>
      </p:sp>
      <p:sp>
        <p:nvSpPr>
          <p:cNvPr id="11" name="Tekstvak 10">
            <a:extLst>
              <a:ext uri="{FF2B5EF4-FFF2-40B4-BE49-F238E27FC236}">
                <a16:creationId xmlns:a16="http://schemas.microsoft.com/office/drawing/2014/main" id="{E866299E-2BC9-47EF-A478-B7C68E83A9C0}"/>
              </a:ext>
            </a:extLst>
          </p:cNvPr>
          <p:cNvSpPr txBox="1"/>
          <p:nvPr/>
        </p:nvSpPr>
        <p:spPr>
          <a:xfrm>
            <a:off x="8335434" y="6123518"/>
            <a:ext cx="2080684" cy="369332"/>
          </a:xfrm>
          <a:custGeom>
            <a:avLst/>
            <a:gdLst>
              <a:gd name="connsiteX0" fmla="*/ 0 w 2080838"/>
              <a:gd name="connsiteY0" fmla="*/ 0 h 369332"/>
              <a:gd name="connsiteX1" fmla="*/ 561826 w 2080838"/>
              <a:gd name="connsiteY1" fmla="*/ 0 h 369332"/>
              <a:gd name="connsiteX2" fmla="*/ 1102844 w 2080838"/>
              <a:gd name="connsiteY2" fmla="*/ 0 h 369332"/>
              <a:gd name="connsiteX3" fmla="*/ 2080838 w 2080838"/>
              <a:gd name="connsiteY3" fmla="*/ 0 h 369332"/>
              <a:gd name="connsiteX4" fmla="*/ 2080838 w 2080838"/>
              <a:gd name="connsiteY4" fmla="*/ 369332 h 369332"/>
              <a:gd name="connsiteX5" fmla="*/ 1623054 w 2080838"/>
              <a:gd name="connsiteY5" fmla="*/ 369332 h 369332"/>
              <a:gd name="connsiteX6" fmla="*/ 1061227 w 2080838"/>
              <a:gd name="connsiteY6" fmla="*/ 369332 h 369332"/>
              <a:gd name="connsiteX7" fmla="*/ 561826 w 2080838"/>
              <a:gd name="connsiteY7" fmla="*/ 369332 h 369332"/>
              <a:gd name="connsiteX8" fmla="*/ 0 w 2080838"/>
              <a:gd name="connsiteY8" fmla="*/ 369332 h 369332"/>
              <a:gd name="connsiteX9" fmla="*/ 0 w 2080838"/>
              <a:gd name="connsiteY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0838" h="369332" extrusionOk="0">
                <a:moveTo>
                  <a:pt x="0" y="0"/>
                </a:moveTo>
                <a:cubicBezTo>
                  <a:pt x="205891" y="-19115"/>
                  <a:pt x="336682" y="28708"/>
                  <a:pt x="561826" y="0"/>
                </a:cubicBezTo>
                <a:cubicBezTo>
                  <a:pt x="786970" y="-28708"/>
                  <a:pt x="979278" y="28802"/>
                  <a:pt x="1102844" y="0"/>
                </a:cubicBezTo>
                <a:cubicBezTo>
                  <a:pt x="1226410" y="-28802"/>
                  <a:pt x="1730813" y="26666"/>
                  <a:pt x="2080838" y="0"/>
                </a:cubicBezTo>
                <a:cubicBezTo>
                  <a:pt x="2090316" y="107546"/>
                  <a:pt x="2052739" y="294402"/>
                  <a:pt x="2080838" y="369332"/>
                </a:cubicBezTo>
                <a:cubicBezTo>
                  <a:pt x="1965870" y="387019"/>
                  <a:pt x="1719173" y="357965"/>
                  <a:pt x="1623054" y="369332"/>
                </a:cubicBezTo>
                <a:cubicBezTo>
                  <a:pt x="1526935" y="380699"/>
                  <a:pt x="1244730" y="343488"/>
                  <a:pt x="1061227" y="369332"/>
                </a:cubicBezTo>
                <a:cubicBezTo>
                  <a:pt x="877724" y="395176"/>
                  <a:pt x="716555" y="325997"/>
                  <a:pt x="561826" y="369332"/>
                </a:cubicBezTo>
                <a:cubicBezTo>
                  <a:pt x="407097" y="412667"/>
                  <a:pt x="119405" y="318862"/>
                  <a:pt x="0" y="369332"/>
                </a:cubicBezTo>
                <a:cubicBezTo>
                  <a:pt x="-3276" y="257861"/>
                  <a:pt x="18976" y="156430"/>
                  <a:pt x="0" y="0"/>
                </a:cubicBezTo>
                <a:close/>
              </a:path>
            </a:pathLst>
          </a:custGeom>
          <a:noFill/>
          <a:ln w="38100">
            <a:solidFill>
              <a:srgbClr val="1E5953"/>
            </a:solidFill>
            <a:extLst>
              <a:ext uri="{C807C97D-BFC1-408E-A445-0C87EB9F89A2}"/>
            </a:extLst>
          </a:ln>
        </p:spPr>
        <p:txBody>
          <a:bodyP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1E5953"/>
                </a:solidFill>
                <a:effectLst/>
                <a:uLnTx/>
                <a:uFillTx/>
                <a:latin typeface="Calibri" panose="020F0502020204030204"/>
                <a:ea typeface="+mn-ea"/>
                <a:cs typeface="+mn-cs"/>
              </a:rPr>
              <a:t>Expert database </a:t>
            </a:r>
          </a:p>
        </p:txBody>
      </p:sp>
      <p:pic>
        <p:nvPicPr>
          <p:cNvPr id="251909" name="Afbeelding 4"/>
          <p:cNvPicPr>
            <a:picLocks noChangeAspect="1"/>
          </p:cNvPicPr>
          <p:nvPr/>
        </p:nvPicPr>
        <p:blipFill>
          <a:blip r:embed="rId3">
            <a:extLst>
              <a:ext uri="{28A0092B-C50C-407E-A947-70E740481C1C}">
                <a14:useLocalDpi xmlns:a14="http://schemas.microsoft.com/office/drawing/2010/main" val="0"/>
              </a:ext>
            </a:extLst>
          </a:blip>
          <a:srcRect l="3513"/>
          <a:stretch>
            <a:fillRect/>
          </a:stretch>
        </p:blipFill>
        <p:spPr bwMode="auto">
          <a:xfrm>
            <a:off x="93134" y="1468967"/>
            <a:ext cx="5933017" cy="444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0" name="Afbeelding 8"/>
          <p:cNvPicPr>
            <a:picLocks noChangeAspect="1"/>
          </p:cNvPicPr>
          <p:nvPr/>
        </p:nvPicPr>
        <p:blipFill>
          <a:blip r:embed="rId4">
            <a:extLst>
              <a:ext uri="{28A0092B-C50C-407E-A947-70E740481C1C}">
                <a14:useLocalDpi xmlns:a14="http://schemas.microsoft.com/office/drawing/2010/main" val="0"/>
              </a:ext>
            </a:extLst>
          </a:blip>
          <a:srcRect l="3593"/>
          <a:stretch>
            <a:fillRect/>
          </a:stretch>
        </p:blipFill>
        <p:spPr bwMode="auto">
          <a:xfrm>
            <a:off x="6165851" y="1468967"/>
            <a:ext cx="5930900" cy="443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1" name="Afbeelding 15" descr="C:\Users\nadgeyte\Desktop\Eureka Logo Files\Eureka Logo White.png"/>
          <p:cNvPicPr>
            <a:picLocks noChangeAspect="1"/>
          </p:cNvPicPr>
          <p:nvPr/>
        </p:nvPicPr>
        <p:blipFill>
          <a:blip r:embed="rId5">
            <a:extLst>
              <a:ext uri="{28A0092B-C50C-407E-A947-70E740481C1C}">
                <a14:useLocalDpi xmlns:a14="http://schemas.microsoft.com/office/drawing/2010/main" val="0"/>
              </a:ext>
            </a:extLst>
          </a:blip>
          <a:srcRect l="-12050" r="-35295"/>
          <a:stretch>
            <a:fillRect/>
          </a:stretch>
        </p:blipFill>
        <p:spPr bwMode="auto">
          <a:xfrm>
            <a:off x="167218" y="6140451"/>
            <a:ext cx="1356783"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529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sz="4400" dirty="0"/>
              <a:t>3</a:t>
            </a:r>
            <a:r>
              <a:rPr lang="en-GB" sz="4400" dirty="0" smtClean="0"/>
              <a:t>. The CAP </a:t>
            </a:r>
            <a:r>
              <a:rPr lang="en-GB" sz="4400" dirty="0" smtClean="0"/>
              <a:t>post </a:t>
            </a:r>
            <a:r>
              <a:rPr lang="en-GB" sz="4400" dirty="0" smtClean="0"/>
              <a:t>2020 </a:t>
            </a:r>
            <a:br>
              <a:rPr lang="en-GB" sz="4400" dirty="0" smtClean="0"/>
            </a:br>
            <a:r>
              <a:rPr lang="en-GB" sz="4400" dirty="0" smtClean="0"/>
              <a:t>also needs transitions</a:t>
            </a:r>
            <a:br>
              <a:rPr lang="en-GB" sz="4400" dirty="0" smtClean="0"/>
            </a:br>
            <a:r>
              <a:rPr lang="en-GB" sz="4400" dirty="0"/>
              <a:t/>
            </a:r>
            <a:br>
              <a:rPr lang="en-GB" sz="4400" dirty="0"/>
            </a:br>
            <a:r>
              <a:rPr lang="en-GB" sz="4400" dirty="0" smtClean="0"/>
              <a:t>We have organised the necessary means</a:t>
            </a:r>
            <a:r>
              <a:rPr lang="en-GB" sz="4400" dirty="0"/>
              <a:t/>
            </a:r>
            <a:br>
              <a:rPr lang="en-GB" sz="4400" dirty="0"/>
            </a:br>
            <a:endParaRPr lang="en-GB" sz="4400" dirty="0"/>
          </a:p>
        </p:txBody>
      </p:sp>
    </p:spTree>
    <p:extLst>
      <p:ext uri="{BB962C8B-B14F-4D97-AF65-F5344CB8AC3E}">
        <p14:creationId xmlns:p14="http://schemas.microsoft.com/office/powerpoint/2010/main" val="3677466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167" y="879843"/>
            <a:ext cx="11516784" cy="1631216"/>
          </a:xfrm>
          <a:prstGeom prst="rect">
            <a:avLst/>
          </a:prstGeom>
          <a:solidFill>
            <a:srgbClr val="335921"/>
          </a:solidFill>
        </p:spPr>
        <p:txBody>
          <a:bodyPr lIns="0" anchor="ctr">
            <a:spAutoFit/>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dirty="0">
                <a:ln>
                  <a:noFill/>
                </a:ln>
                <a:solidFill>
                  <a:prstClr val="white"/>
                </a:solidFill>
                <a:effectLst/>
                <a:uLnTx/>
                <a:uFillTx/>
                <a:latin typeface="Calibri Light"/>
                <a:ea typeface="+mn-ea"/>
                <a:cs typeface="+mn-cs"/>
              </a:rPr>
              <a:t>Provisions on modernisation in the CAP Strategic Plan Regulation post 2020</a:t>
            </a:r>
          </a:p>
        </p:txBody>
      </p:sp>
      <p:grpSp>
        <p:nvGrpSpPr>
          <p:cNvPr id="232451" name="Group 5"/>
          <p:cNvGrpSpPr>
            <a:grpSpLocks/>
          </p:cNvGrpSpPr>
          <p:nvPr/>
        </p:nvGrpSpPr>
        <p:grpSpPr bwMode="auto">
          <a:xfrm>
            <a:off x="154518" y="2933700"/>
            <a:ext cx="11815233" cy="2980267"/>
            <a:chOff x="6950365" y="-360389"/>
            <a:chExt cx="1228546" cy="4306265"/>
          </a:xfrm>
        </p:grpSpPr>
        <p:sp>
          <p:nvSpPr>
            <p:cNvPr id="232452" name="Rounded Rectangle 6"/>
            <p:cNvSpPr>
              <a:spLocks noChangeArrowheads="1"/>
            </p:cNvSpPr>
            <p:nvPr/>
          </p:nvSpPr>
          <p:spPr bwMode="auto">
            <a:xfrm>
              <a:off x="6950365" y="-360389"/>
              <a:ext cx="1228546" cy="4306265"/>
            </a:xfrm>
            <a:prstGeom prst="roundRect">
              <a:avLst>
                <a:gd name="adj" fmla="val 10000"/>
              </a:avLst>
            </a:prstGeom>
            <a:solidFill>
              <a:srgbClr val="BAA60B">
                <a:alpha val="52156"/>
              </a:srgbClr>
            </a:solidFill>
            <a:ln w="28575" algn="ctr">
              <a:solidFill>
                <a:srgbClr val="FFFFFF"/>
              </a:solidFill>
              <a:round/>
              <a:headEnd/>
              <a:tailEnd/>
            </a:ln>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fr-BE" sz="10133" b="0" i="0" u="none" strike="noStrike" kern="1200" cap="none" spc="0" normalizeH="0" baseline="0" noProof="0">
                <a:ln>
                  <a:noFill/>
                </a:ln>
                <a:solidFill>
                  <a:srgbClr val="FFD624"/>
                </a:solidFill>
                <a:effectLst/>
                <a:uLnTx/>
                <a:uFillTx/>
                <a:latin typeface="Verdana" panose="020B0604030504040204" pitchFamily="34" charset="0"/>
                <a:ea typeface="+mn-ea"/>
                <a:cs typeface="+mn-cs"/>
              </a:endParaRPr>
            </a:p>
          </p:txBody>
        </p:sp>
        <p:sp>
          <p:nvSpPr>
            <p:cNvPr id="8" name="Rounded Rectangle 4"/>
            <p:cNvSpPr txBox="1"/>
            <p:nvPr/>
          </p:nvSpPr>
          <p:spPr>
            <a:xfrm>
              <a:off x="6962910" y="370576"/>
              <a:ext cx="1216001" cy="3232756"/>
            </a:xfrm>
            <a:prstGeom prst="rect">
              <a:avLst/>
            </a:prstGeom>
            <a:noFill/>
            <a:ln>
              <a:noFill/>
            </a:ln>
            <a:effectLst/>
          </p:spPr>
          <p:txBody>
            <a:bodyPr lIns="68580" tIns="68580" rIns="68580" bIns="68580" spcCol="1270" anchor="ctr"/>
            <a:lstStyle/>
            <a:p>
              <a:pPr marL="0" marR="0" lvl="0" indent="0" algn="l" defTabSz="800080" rtl="0" eaLnBrk="1" fontAlgn="auto" latinLnBrk="0" hangingPunct="1">
                <a:lnSpc>
                  <a:spcPct val="90000"/>
                </a:lnSpc>
                <a:spcBef>
                  <a:spcPct val="0"/>
                </a:spcBef>
                <a:spcAft>
                  <a:spcPct val="35000"/>
                </a:spcAft>
                <a:buClrTx/>
                <a:buSzTx/>
                <a:buFontTx/>
                <a:buNone/>
                <a:tabLst/>
                <a:defRPr/>
              </a:pPr>
              <a:r>
                <a:rPr kumimoji="0" lang="en-US" sz="4200" b="1" i="0" u="none" strike="noStrike" kern="1200" cap="none" spc="0" normalizeH="0" baseline="0" noProof="0" dirty="0">
                  <a:ln>
                    <a:noFill/>
                  </a:ln>
                  <a:solidFill>
                    <a:srgbClr val="335921"/>
                  </a:solidFill>
                  <a:effectLst/>
                  <a:uLnTx/>
                  <a:uFillTx/>
                  <a:latin typeface="Arial"/>
                  <a:ea typeface="+mn-ea"/>
                  <a:cs typeface="+mn-cs"/>
                </a:rPr>
                <a:t>Funding innovative projects…..</a:t>
              </a:r>
            </a:p>
            <a:p>
              <a:pPr marL="0" marR="0" lvl="0" indent="0" algn="l" defTabSz="800080" rtl="0" eaLnBrk="1" fontAlgn="auto" latinLnBrk="0" hangingPunct="1">
                <a:lnSpc>
                  <a:spcPct val="90000"/>
                </a:lnSpc>
                <a:spcBef>
                  <a:spcPct val="0"/>
                </a:spcBef>
                <a:spcAft>
                  <a:spcPct val="35000"/>
                </a:spcAft>
                <a:buClrTx/>
                <a:buSzTx/>
                <a:buFontTx/>
                <a:buNone/>
                <a:tabLst/>
                <a:defRPr/>
              </a:pPr>
              <a:r>
                <a:rPr kumimoji="0" lang="en-US" sz="4200" b="1" i="0" u="none" strike="noStrike" kern="1200" cap="none" spc="0" normalizeH="0" baseline="0" noProof="0" dirty="0">
                  <a:ln>
                    <a:noFill/>
                  </a:ln>
                  <a:solidFill>
                    <a:srgbClr val="335921"/>
                  </a:solidFill>
                  <a:effectLst/>
                  <a:uLnTx/>
                  <a:uFillTx/>
                  <a:latin typeface="Arial"/>
                  <a:ea typeface="+mn-ea"/>
                  <a:cs typeface="+mn-cs"/>
                </a:rPr>
                <a:t>…..will now be </a:t>
              </a:r>
              <a:r>
                <a:rPr kumimoji="0" lang="en-US" sz="4200" b="1" i="0" u="none" strike="noStrike" kern="1200" cap="none" spc="0" normalizeH="0" baseline="0" noProof="0" dirty="0">
                  <a:ln>
                    <a:noFill/>
                  </a:ln>
                  <a:solidFill>
                    <a:srgbClr val="C00000"/>
                  </a:solidFill>
                  <a:effectLst/>
                  <a:uLnTx/>
                  <a:uFillTx/>
                  <a:latin typeface="Arial"/>
                  <a:ea typeface="+mn-ea"/>
                  <a:cs typeface="+mn-cs"/>
                </a:rPr>
                <a:t>supported</a:t>
              </a:r>
              <a:r>
                <a:rPr kumimoji="0" lang="en-US" sz="4200" b="1" i="0" u="none" strike="noStrike" kern="1200" cap="none" spc="0" normalizeH="0" baseline="0" noProof="0" dirty="0">
                  <a:ln>
                    <a:noFill/>
                  </a:ln>
                  <a:solidFill>
                    <a:srgbClr val="333333"/>
                  </a:solidFill>
                  <a:effectLst/>
                  <a:uLnTx/>
                  <a:uFillTx/>
                  <a:latin typeface="Arial"/>
                  <a:ea typeface="+mn-ea"/>
                  <a:cs typeface="+mn-cs"/>
                </a:rPr>
                <a:t> </a:t>
              </a:r>
              <a:r>
                <a:rPr kumimoji="0" lang="en-US" sz="4200" b="1" i="0" u="none" strike="noStrike" kern="1200" cap="none" spc="0" normalizeH="0" baseline="0" noProof="0" dirty="0">
                  <a:ln>
                    <a:noFill/>
                  </a:ln>
                  <a:solidFill>
                    <a:srgbClr val="335921"/>
                  </a:solidFill>
                  <a:effectLst/>
                  <a:uLnTx/>
                  <a:uFillTx/>
                  <a:latin typeface="Arial"/>
                  <a:ea typeface="+mn-ea"/>
                  <a:cs typeface="+mn-cs"/>
                </a:rPr>
                <a:t>by a whole innovation ecosystem systematically interlinking people and projects (AKIS)</a:t>
              </a:r>
            </a:p>
          </p:txBody>
        </p:sp>
      </p:grpSp>
    </p:spTree>
    <p:extLst>
      <p:ext uri="{BB962C8B-B14F-4D97-AF65-F5344CB8AC3E}">
        <p14:creationId xmlns:p14="http://schemas.microsoft.com/office/powerpoint/2010/main" val="3645804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sz="4400" dirty="0"/>
              <a:t>1</a:t>
            </a:r>
            <a:r>
              <a:rPr lang="en-GB" sz="4400" dirty="0" smtClean="0"/>
              <a:t>. </a:t>
            </a:r>
            <a:r>
              <a:rPr lang="en-GB" sz="4400" dirty="0" smtClean="0"/>
              <a:t>The </a:t>
            </a:r>
            <a:r>
              <a:rPr lang="en-US" sz="4400" dirty="0" smtClean="0"/>
              <a:t>Multi-actor approach</a:t>
            </a:r>
            <a:r>
              <a:rPr lang="en-US" sz="4400" dirty="0"/>
              <a:t> </a:t>
            </a:r>
            <a:r>
              <a:rPr lang="en-US" sz="4400" dirty="0" smtClean="0"/>
              <a:t>was</a:t>
            </a:r>
            <a:br>
              <a:rPr lang="en-US" sz="4400" dirty="0" smtClean="0"/>
            </a:br>
            <a:r>
              <a:rPr lang="en-US" sz="4400" dirty="0" smtClean="0"/>
              <a:t>strengthened </a:t>
            </a:r>
            <a:r>
              <a:rPr lang="en-US" sz="4400" dirty="0"/>
              <a:t>and streamlined </a:t>
            </a:r>
            <a:r>
              <a:rPr lang="en-US" sz="4400" dirty="0" smtClean="0"/>
              <a:t/>
            </a:r>
            <a:br>
              <a:rPr lang="en-US" sz="4400" dirty="0" smtClean="0"/>
            </a:br>
            <a:r>
              <a:rPr lang="en-US" sz="4400" dirty="0" smtClean="0"/>
              <a:t>throughout </a:t>
            </a:r>
            <a:r>
              <a:rPr lang="en-US" sz="4400" dirty="0"/>
              <a:t>the whole </a:t>
            </a:r>
            <a:r>
              <a:rPr lang="en-GB" sz="4400" dirty="0"/>
              <a:t>Horizon Europe </a:t>
            </a:r>
            <a:r>
              <a:rPr lang="en-GB" sz="4400" dirty="0" smtClean="0"/>
              <a:t/>
            </a:r>
            <a:br>
              <a:rPr lang="en-GB" sz="4400" dirty="0" smtClean="0"/>
            </a:br>
            <a:r>
              <a:rPr lang="en-US" sz="4400" dirty="0" smtClean="0"/>
              <a:t>Cluster 6 useable for a</a:t>
            </a:r>
            <a:r>
              <a:rPr lang="en-GB" sz="4400" dirty="0" err="1" smtClean="0"/>
              <a:t>ny</a:t>
            </a:r>
            <a:r>
              <a:rPr lang="en-GB" sz="4400" dirty="0" smtClean="0"/>
              <a:t> topic</a:t>
            </a:r>
            <a:r>
              <a:rPr lang="en-US" sz="4400" dirty="0"/>
              <a:t/>
            </a:r>
            <a:br>
              <a:rPr lang="en-US" sz="4400" dirty="0"/>
            </a:br>
            <a:r>
              <a:rPr lang="en-GB" sz="4400" dirty="0" smtClean="0"/>
              <a:t/>
            </a:r>
            <a:br>
              <a:rPr lang="en-GB" sz="4400" dirty="0" smtClean="0"/>
            </a:br>
            <a:endParaRPr lang="en-GB" sz="4400" dirty="0"/>
          </a:p>
        </p:txBody>
      </p:sp>
    </p:spTree>
    <p:extLst>
      <p:ext uri="{BB962C8B-B14F-4D97-AF65-F5344CB8AC3E}">
        <p14:creationId xmlns:p14="http://schemas.microsoft.com/office/powerpoint/2010/main" val="1875724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
          <p:cNvSpPr txBox="1">
            <a:spLocks/>
          </p:cNvSpPr>
          <p:nvPr/>
        </p:nvSpPr>
        <p:spPr>
          <a:xfrm>
            <a:off x="194734" y="338667"/>
            <a:ext cx="11815233" cy="745067"/>
          </a:xfrm>
          <a:prstGeom prst="rect">
            <a:avLst/>
          </a:prstGeom>
          <a:noFill/>
          <a:ln>
            <a:noFill/>
          </a:ln>
        </p:spPr>
        <p:txBody>
          <a:bodyPr lIns="91439" tIns="45719" rIns="91439" bIns="45719" anchor="ctr">
            <a:noAutofit/>
          </a:bodyPr>
          <a:lstStyle>
            <a:lvl1pPr defTabSz="514350">
              <a:defRPr sz="7600">
                <a:solidFill>
                  <a:srgbClr val="FFD624"/>
                </a:solidFill>
                <a:latin typeface="Verdana" panose="020B0604030504040204" pitchFamily="34" charset="0"/>
              </a:defRPr>
            </a:lvl1pPr>
            <a:lvl2pPr marL="742950" indent="-285750" defTabSz="514350">
              <a:defRPr sz="7600">
                <a:solidFill>
                  <a:srgbClr val="FFD624"/>
                </a:solidFill>
                <a:latin typeface="Verdana" panose="020B0604030504040204" pitchFamily="34" charset="0"/>
              </a:defRPr>
            </a:lvl2pPr>
            <a:lvl3pPr marL="1143000" indent="-228600" defTabSz="514350">
              <a:defRPr sz="7600">
                <a:solidFill>
                  <a:srgbClr val="FFD624"/>
                </a:solidFill>
                <a:latin typeface="Verdana" panose="020B0604030504040204" pitchFamily="34" charset="0"/>
              </a:defRPr>
            </a:lvl3pPr>
            <a:lvl4pPr marL="1600200" indent="-228600" defTabSz="514350">
              <a:defRPr sz="7600">
                <a:solidFill>
                  <a:srgbClr val="FFD624"/>
                </a:solidFill>
                <a:latin typeface="Verdana" panose="020B0604030504040204" pitchFamily="34" charset="0"/>
              </a:defRPr>
            </a:lvl4pPr>
            <a:lvl5pPr marL="2057400" indent="-228600" defTabSz="514350">
              <a:defRPr sz="7600">
                <a:solidFill>
                  <a:srgbClr val="FFD624"/>
                </a:solidFill>
                <a:latin typeface="Verdana" panose="020B0604030504040204" pitchFamily="34" charset="0"/>
              </a:defRPr>
            </a:lvl5pPr>
            <a:lvl6pPr marL="2514600" indent="-228600" defTabSz="514350" eaLnBrk="0" fontAlgn="base" hangingPunct="0">
              <a:spcBef>
                <a:spcPct val="0"/>
              </a:spcBef>
              <a:spcAft>
                <a:spcPct val="0"/>
              </a:spcAft>
              <a:defRPr sz="7600">
                <a:solidFill>
                  <a:srgbClr val="FFD624"/>
                </a:solidFill>
                <a:latin typeface="Verdana" panose="020B0604030504040204" pitchFamily="34" charset="0"/>
              </a:defRPr>
            </a:lvl6pPr>
            <a:lvl7pPr marL="2971800" indent="-228600" defTabSz="514350" eaLnBrk="0" fontAlgn="base" hangingPunct="0">
              <a:spcBef>
                <a:spcPct val="0"/>
              </a:spcBef>
              <a:spcAft>
                <a:spcPct val="0"/>
              </a:spcAft>
              <a:defRPr sz="7600">
                <a:solidFill>
                  <a:srgbClr val="FFD624"/>
                </a:solidFill>
                <a:latin typeface="Verdana" panose="020B0604030504040204" pitchFamily="34" charset="0"/>
              </a:defRPr>
            </a:lvl7pPr>
            <a:lvl8pPr marL="3429000" indent="-228600" defTabSz="514350" eaLnBrk="0" fontAlgn="base" hangingPunct="0">
              <a:spcBef>
                <a:spcPct val="0"/>
              </a:spcBef>
              <a:spcAft>
                <a:spcPct val="0"/>
              </a:spcAft>
              <a:defRPr sz="7600">
                <a:solidFill>
                  <a:srgbClr val="FFD624"/>
                </a:solidFill>
                <a:latin typeface="Verdana" panose="020B0604030504040204" pitchFamily="34" charset="0"/>
              </a:defRPr>
            </a:lvl8pPr>
            <a:lvl9pPr marL="3886200" indent="-228600" defTabSz="514350"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GB" altLang="fr-FR" sz="2800" b="0" i="0" u="none" strike="noStrike" kern="1200" cap="none" spc="0" normalizeH="0" baseline="0" noProof="0" dirty="0">
                <a:ln>
                  <a:noFill/>
                </a:ln>
                <a:solidFill>
                  <a:srgbClr val="00B050"/>
                </a:solidFill>
                <a:effectLst/>
                <a:uLnTx/>
                <a:uFillTx/>
                <a:latin typeface="Arial" panose="020B0604020202020204" pitchFamily="34" charset="0"/>
              </a:rPr>
              <a:t> </a:t>
            </a:r>
          </a:p>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altLang="fr-FR" sz="2800" b="0" i="0" u="none" strike="noStrike" kern="1200" cap="none" spc="0" normalizeH="0" baseline="0" noProof="0" dirty="0">
              <a:ln>
                <a:noFill/>
              </a:ln>
              <a:solidFill>
                <a:srgbClr val="00B050"/>
              </a:solidFill>
              <a:effectLst/>
              <a:uLnTx/>
              <a:uFillTx/>
              <a:latin typeface="Arial" panose="020B0604020202020204" pitchFamily="34" charset="0"/>
            </a:endParaRPr>
          </a:p>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GB" altLang="fr-FR" sz="2800" b="1" i="0" u="sng" strike="noStrike" kern="1200" cap="none" spc="0" normalizeH="0" baseline="0" noProof="0" dirty="0">
                <a:ln>
                  <a:noFill/>
                </a:ln>
                <a:solidFill>
                  <a:srgbClr val="C00000"/>
                </a:solidFill>
                <a:effectLst/>
                <a:uLnTx/>
                <a:uFillTx/>
                <a:latin typeface="Arial" panose="020B0604020202020204" pitchFamily="34" charset="0"/>
                <a:ea typeface="Verdana" panose="020B0604030504040204" pitchFamily="34" charset="0"/>
              </a:rPr>
              <a:t>WHY AKIS? </a:t>
            </a:r>
            <a:r>
              <a:rPr kumimoji="0" lang="en-GB" altLang="fr-FR" sz="2800" b="0" i="0" u="none" strike="noStrike" kern="1200" cap="none" spc="0" normalizeH="0" baseline="0" noProof="0" dirty="0">
                <a:ln>
                  <a:noFill/>
                </a:ln>
                <a:solidFill>
                  <a:srgbClr val="BBB831"/>
                </a:solidFill>
                <a:effectLst/>
                <a:uLnTx/>
                <a:uFillTx/>
                <a:latin typeface="Arial" panose="020B0604020202020204" pitchFamily="34" charset="0"/>
                <a:ea typeface="Verdana" panose="020B0604030504040204" pitchFamily="34" charset="0"/>
              </a:rPr>
              <a:t>A reinforced AKIS integrates all AKIS actors and </a:t>
            </a:r>
            <a:r>
              <a:rPr kumimoji="0" lang="en-GB" altLang="fr-FR" sz="2800" b="1" i="0" u="none" strike="noStrike" kern="1200" cap="none" spc="0" normalizeH="0" baseline="0" noProof="0" dirty="0">
                <a:ln>
                  <a:noFill/>
                </a:ln>
                <a:solidFill>
                  <a:srgbClr val="BBB831"/>
                </a:solidFill>
                <a:effectLst/>
                <a:uLnTx/>
                <a:uFillTx/>
                <a:latin typeface="Arial" panose="020B0604020202020204" pitchFamily="34" charset="0"/>
                <a:ea typeface="Verdana" panose="020B0604030504040204" pitchFamily="34" charset="0"/>
              </a:rPr>
              <a:t>ensures knowledge flows </a:t>
            </a:r>
            <a:r>
              <a:rPr kumimoji="0" lang="en-GB" altLang="fr-FR" sz="2800" b="0" i="0" u="none" strike="noStrike" kern="1200" cap="none" spc="0" normalizeH="0" baseline="0" noProof="0" dirty="0">
                <a:ln>
                  <a:noFill/>
                </a:ln>
                <a:solidFill>
                  <a:srgbClr val="BBB831"/>
                </a:solidFill>
                <a:effectLst/>
                <a:uLnTx/>
                <a:uFillTx/>
                <a:latin typeface="Arial" panose="020B0604020202020204" pitchFamily="34" charset="0"/>
                <a:ea typeface="Verdana" panose="020B0604030504040204" pitchFamily="34" charset="0"/>
              </a:rPr>
              <a:t>inside MS &amp; across border</a:t>
            </a:r>
            <a:endParaRPr kumimoji="0" lang="en-GB" altLang="fr-FR" sz="2800" b="0" i="0"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fr-BE" altLang="fr-FR" sz="2800" b="0" i="0" u="sng" strike="noStrike" kern="1200" cap="none" spc="0" normalizeH="0" baseline="0" noProof="0" dirty="0">
              <a:ln>
                <a:noFill/>
              </a:ln>
              <a:solidFill>
                <a:srgbClr val="00B050"/>
              </a:solidFill>
              <a:effectLst/>
              <a:uLnTx/>
              <a:uFillTx/>
              <a:latin typeface="Arial" panose="020B0604020202020204" pitchFamily="34" charset="0"/>
            </a:endParaRPr>
          </a:p>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fr-BE" altLang="fr-FR" sz="2800" b="0" i="0" u="sng" strike="noStrike" kern="1200" cap="none" spc="0" normalizeH="0" baseline="0" noProof="0" dirty="0">
              <a:ln>
                <a:noFill/>
              </a:ln>
              <a:solidFill>
                <a:srgbClr val="00B050"/>
              </a:solidFill>
              <a:effectLst/>
              <a:uLnTx/>
              <a:uFillTx/>
              <a:latin typeface="Arial" panose="020B0604020202020204" pitchFamily="34" charset="0"/>
            </a:endParaRPr>
          </a:p>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altLang="fr-FR" sz="2800" b="0" i="0" u="none" strike="noStrike" kern="1200" cap="none" spc="0" normalizeH="0" baseline="0" noProof="0" dirty="0">
              <a:ln>
                <a:noFill/>
              </a:ln>
              <a:solidFill>
                <a:srgbClr val="00B050"/>
              </a:solidFill>
              <a:effectLst/>
              <a:uLnTx/>
              <a:uFillTx/>
              <a:latin typeface="Arial" panose="020B0604020202020204" pitchFamily="34" charset="0"/>
            </a:endParaRPr>
          </a:p>
        </p:txBody>
      </p:sp>
      <p:sp>
        <p:nvSpPr>
          <p:cNvPr id="240643" name="Title 1"/>
          <p:cNvSpPr txBox="1">
            <a:spLocks/>
          </p:cNvSpPr>
          <p:nvPr/>
        </p:nvSpPr>
        <p:spPr bwMode="auto">
          <a:xfrm>
            <a:off x="0" y="5710321"/>
            <a:ext cx="12192000" cy="1147679"/>
          </a:xfrm>
          <a:prstGeom prst="rect">
            <a:avLst/>
          </a:prstGeom>
          <a:solidFill>
            <a:srgbClr val="DCD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defTabSz="685800">
              <a:spcBef>
                <a:spcPct val="20000"/>
              </a:spcBef>
              <a:buClr>
                <a:srgbClr val="FFFFFF"/>
              </a:buClr>
              <a:buSzPct val="45000"/>
              <a:buFont typeface="StarSymbol"/>
              <a:buChar char=""/>
              <a:defRPr>
                <a:solidFill>
                  <a:schemeClr val="tx1"/>
                </a:solidFill>
                <a:latin typeface="Arial" panose="020B0604020202020204" pitchFamily="34" charset="0"/>
              </a:defRPr>
            </a:lvl1pPr>
            <a:lvl2pPr marL="358775" indent="-358775" defTabSz="685800">
              <a:spcBef>
                <a:spcPct val="20000"/>
              </a:spcBef>
              <a:buChar char="–"/>
              <a:defRPr sz="2100">
                <a:solidFill>
                  <a:schemeClr val="tx1"/>
                </a:solidFill>
                <a:latin typeface="Arial" panose="020B0604020202020204" pitchFamily="34" charset="0"/>
              </a:defRPr>
            </a:lvl2pPr>
            <a:lvl3pPr marL="358775" indent="-358775" defTabSz="685800">
              <a:spcBef>
                <a:spcPct val="20000"/>
              </a:spcBef>
              <a:buChar char="•"/>
              <a:defRPr>
                <a:solidFill>
                  <a:schemeClr val="tx1"/>
                </a:solidFill>
                <a:latin typeface="Arial" panose="020B0604020202020204" pitchFamily="34" charset="0"/>
              </a:defRPr>
            </a:lvl3pPr>
            <a:lvl4pPr marL="358775" indent="-358775" defTabSz="685800">
              <a:spcBef>
                <a:spcPct val="20000"/>
              </a:spcBef>
              <a:buChar char="–"/>
              <a:defRPr sz="1500">
                <a:solidFill>
                  <a:schemeClr val="tx1"/>
                </a:solidFill>
                <a:latin typeface="Arial" panose="020B0604020202020204" pitchFamily="34" charset="0"/>
              </a:defRPr>
            </a:lvl4pPr>
            <a:lvl5pPr marL="358775" indent="-358775" defTabSz="685800">
              <a:spcBef>
                <a:spcPct val="20000"/>
              </a:spcBef>
              <a:buChar char="»"/>
              <a:defRPr sz="1500">
                <a:solidFill>
                  <a:schemeClr val="tx1"/>
                </a:solidFill>
                <a:latin typeface="Arial" panose="020B0604020202020204" pitchFamily="34" charset="0"/>
              </a:defRPr>
            </a:lvl5pPr>
            <a:lvl6pPr marL="815975" indent="-358775" defTabSz="685800" eaLnBrk="0" fontAlgn="base" hangingPunct="0">
              <a:spcBef>
                <a:spcPct val="20000"/>
              </a:spcBef>
              <a:spcAft>
                <a:spcPct val="0"/>
              </a:spcAft>
              <a:buChar char="»"/>
              <a:defRPr sz="1500">
                <a:solidFill>
                  <a:schemeClr val="tx1"/>
                </a:solidFill>
                <a:latin typeface="Arial" panose="020B0604020202020204" pitchFamily="34" charset="0"/>
              </a:defRPr>
            </a:lvl6pPr>
            <a:lvl7pPr marL="1273175" indent="-358775" defTabSz="685800" eaLnBrk="0" fontAlgn="base" hangingPunct="0">
              <a:spcBef>
                <a:spcPct val="20000"/>
              </a:spcBef>
              <a:spcAft>
                <a:spcPct val="0"/>
              </a:spcAft>
              <a:buChar char="»"/>
              <a:defRPr sz="1500">
                <a:solidFill>
                  <a:schemeClr val="tx1"/>
                </a:solidFill>
                <a:latin typeface="Arial" panose="020B0604020202020204" pitchFamily="34" charset="0"/>
              </a:defRPr>
            </a:lvl7pPr>
            <a:lvl8pPr marL="1730375" indent="-358775" defTabSz="685800" eaLnBrk="0" fontAlgn="base" hangingPunct="0">
              <a:spcBef>
                <a:spcPct val="20000"/>
              </a:spcBef>
              <a:spcAft>
                <a:spcPct val="0"/>
              </a:spcAft>
              <a:buChar char="»"/>
              <a:defRPr sz="1500">
                <a:solidFill>
                  <a:schemeClr val="tx1"/>
                </a:solidFill>
                <a:latin typeface="Arial" panose="020B0604020202020204" pitchFamily="34" charset="0"/>
              </a:defRPr>
            </a:lvl8pPr>
            <a:lvl9pPr marL="2187575" indent="-358775" defTabSz="685800" eaLnBrk="0" fontAlgn="base" hangingPunct="0">
              <a:spcBef>
                <a:spcPct val="20000"/>
              </a:spcBef>
              <a:spcAft>
                <a:spcPct val="0"/>
              </a:spcAft>
              <a:buChar char="»"/>
              <a:defRPr sz="1500">
                <a:solidFill>
                  <a:schemeClr val="tx1"/>
                </a:solidFill>
                <a:latin typeface="Arial" panose="020B0604020202020204" pitchFamily="34" charset="0"/>
              </a:defRPr>
            </a:lvl9pPr>
          </a:lstStyle>
          <a:p>
            <a:pPr marL="357708" marR="0" lvl="0" indent="-357708" algn="ctr" defTabSz="914377" rtl="0" eaLnBrk="0" fontAlgn="base" latinLnBrk="0" hangingPunct="0">
              <a:lnSpc>
                <a:spcPct val="100000"/>
              </a:lnSpc>
              <a:spcBef>
                <a:spcPct val="0"/>
              </a:spcBef>
              <a:spcAft>
                <a:spcPct val="0"/>
              </a:spcAft>
              <a:buClrTx/>
              <a:buSzTx/>
              <a:buFont typeface="StarSymbol"/>
              <a:buNone/>
              <a:tabLst/>
              <a:defRPr/>
            </a:pPr>
            <a:r>
              <a:rPr kumimoji="0" lang="fr-BE" altLang="fr-FR" sz="2400" b="1" i="0" u="none" strike="noStrike" kern="1200" cap="none" spc="0" normalizeH="0" baseline="0" noProof="0" dirty="0">
                <a:ln>
                  <a:noFill/>
                </a:ln>
                <a:solidFill>
                  <a:srgbClr val="C00000"/>
                </a:solidFill>
                <a:effectLst/>
                <a:uLnTx/>
                <a:uFillTx/>
                <a:latin typeface="Arial" panose="020B0604020202020204" pitchFamily="34" charset="0"/>
              </a:rPr>
              <a:t>AKIS coordination </a:t>
            </a:r>
            <a:r>
              <a:rPr kumimoji="0" lang="fr-BE" altLang="fr-FR" sz="2400" b="1" i="0" u="none" strike="noStrike" kern="1200" cap="none" spc="0" normalizeH="0" baseline="0" noProof="0" dirty="0" err="1">
                <a:ln>
                  <a:noFill/>
                </a:ln>
                <a:solidFill>
                  <a:srgbClr val="C00000"/>
                </a:solidFill>
                <a:effectLst/>
                <a:uLnTx/>
                <a:uFillTx/>
                <a:latin typeface="Arial" panose="020B0604020202020204" pitchFamily="34" charset="0"/>
              </a:rPr>
              <a:t>will</a:t>
            </a:r>
            <a:r>
              <a:rPr kumimoji="0" lang="fr-BE" altLang="fr-FR" sz="2400" b="1" i="0" u="none" strike="noStrike" kern="1200" cap="none" spc="0" normalizeH="0" baseline="0" noProof="0" dirty="0">
                <a:ln>
                  <a:noFill/>
                </a:ln>
                <a:solidFill>
                  <a:srgbClr val="336600"/>
                </a:solidFill>
                <a:effectLst/>
                <a:uLnTx/>
                <a:uFillTx/>
                <a:latin typeface="Arial" panose="020B0604020202020204" pitchFamily="34" charset="0"/>
              </a:rPr>
              <a:t> </a:t>
            </a:r>
            <a:r>
              <a:rPr kumimoji="0" lang="fr-BE" altLang="fr-FR" sz="2400" b="1" i="0" u="none" strike="noStrike" kern="1200" cap="none" spc="0" normalizeH="0" baseline="0" noProof="0" dirty="0" err="1">
                <a:ln>
                  <a:noFill/>
                </a:ln>
                <a:solidFill>
                  <a:srgbClr val="336600"/>
                </a:solidFill>
                <a:effectLst/>
                <a:uLnTx/>
                <a:uFillTx/>
                <a:latin typeface="Arial" panose="020B0604020202020204" pitchFamily="34" charset="0"/>
              </a:rPr>
              <a:t>bring</a:t>
            </a:r>
            <a:r>
              <a:rPr kumimoji="0" lang="fr-BE" altLang="fr-FR" sz="2400" b="1" i="0" u="none" strike="noStrike" kern="1200" cap="none" spc="0" normalizeH="0" baseline="0" noProof="0" dirty="0">
                <a:ln>
                  <a:noFill/>
                </a:ln>
                <a:solidFill>
                  <a:srgbClr val="336600"/>
                </a:solidFill>
                <a:effectLst/>
                <a:uLnTx/>
                <a:uFillTx/>
                <a:latin typeface="Arial" panose="020B0604020202020204" pitchFamily="34" charset="0"/>
              </a:rPr>
              <a:t> </a:t>
            </a:r>
            <a:r>
              <a:rPr kumimoji="0" lang="fr-BE" altLang="fr-FR" sz="2400" b="1" i="0" u="none" strike="noStrike" kern="1200" cap="none" spc="0" normalizeH="0" baseline="0" noProof="0" dirty="0" err="1">
                <a:ln>
                  <a:noFill/>
                </a:ln>
                <a:solidFill>
                  <a:srgbClr val="336600"/>
                </a:solidFill>
                <a:effectLst/>
                <a:uLnTx/>
                <a:uFillTx/>
                <a:latin typeface="Arial" panose="020B0604020202020204" pitchFamily="34" charset="0"/>
              </a:rPr>
              <a:t>actors</a:t>
            </a:r>
            <a:r>
              <a:rPr kumimoji="0" lang="fr-BE" altLang="fr-FR" sz="2400" b="1" i="0" u="none" strike="noStrike" kern="1200" cap="none" spc="0" normalizeH="0" baseline="0" noProof="0" dirty="0">
                <a:ln>
                  <a:noFill/>
                </a:ln>
                <a:solidFill>
                  <a:srgbClr val="336600"/>
                </a:solidFill>
                <a:effectLst/>
                <a:uLnTx/>
                <a:uFillTx/>
                <a:latin typeface="Arial" panose="020B0604020202020204" pitchFamily="34" charset="0"/>
              </a:rPr>
              <a:t> </a:t>
            </a:r>
            <a:r>
              <a:rPr kumimoji="0" lang="fr-BE" altLang="fr-FR" sz="2400" b="1" i="0" u="none" strike="noStrike" kern="1200" cap="none" spc="0" normalizeH="0" baseline="0" noProof="0" dirty="0" err="1">
                <a:ln>
                  <a:noFill/>
                </a:ln>
                <a:solidFill>
                  <a:srgbClr val="336600"/>
                </a:solidFill>
                <a:effectLst/>
                <a:uLnTx/>
                <a:uFillTx/>
                <a:latin typeface="Arial" panose="020B0604020202020204" pitchFamily="34" charset="0"/>
              </a:rPr>
              <a:t>together</a:t>
            </a:r>
            <a:r>
              <a:rPr kumimoji="0" lang="fr-BE" altLang="fr-FR" sz="2400" b="1" i="0" u="none" strike="noStrike" kern="1200" cap="none" spc="0" normalizeH="0" baseline="0" noProof="0" dirty="0">
                <a:ln>
                  <a:noFill/>
                </a:ln>
                <a:solidFill>
                  <a:srgbClr val="336600"/>
                </a:solidFill>
                <a:effectLst/>
                <a:uLnTx/>
                <a:uFillTx/>
                <a:latin typeface="Arial" panose="020B0604020202020204" pitchFamily="34" charset="0"/>
              </a:rPr>
              <a:t> on a </a:t>
            </a:r>
            <a:r>
              <a:rPr kumimoji="0" lang="fr-BE" altLang="fr-FR" sz="2400" b="1" i="0" u="none" strike="noStrike" kern="1200" cap="none" spc="0" normalizeH="0" baseline="0" noProof="0" dirty="0" err="1">
                <a:ln>
                  <a:noFill/>
                </a:ln>
                <a:solidFill>
                  <a:srgbClr val="336600"/>
                </a:solidFill>
                <a:effectLst/>
                <a:uLnTx/>
                <a:uFillTx/>
                <a:latin typeface="Arial" panose="020B0604020202020204" pitchFamily="34" charset="0"/>
              </a:rPr>
              <a:t>structured</a:t>
            </a:r>
            <a:r>
              <a:rPr kumimoji="0" lang="fr-BE" altLang="fr-FR" sz="2400" b="1" i="0" u="none" strike="noStrike" kern="1200" cap="none" spc="0" normalizeH="0" baseline="0" noProof="0" dirty="0">
                <a:ln>
                  <a:noFill/>
                </a:ln>
                <a:solidFill>
                  <a:srgbClr val="336600"/>
                </a:solidFill>
                <a:effectLst/>
                <a:uLnTx/>
                <a:uFillTx/>
                <a:latin typeface="Arial" panose="020B0604020202020204" pitchFamily="34" charset="0"/>
              </a:rPr>
              <a:t> and </a:t>
            </a:r>
            <a:r>
              <a:rPr kumimoji="0" lang="fr-BE" altLang="fr-FR" sz="2400" b="1" i="0" u="none" strike="noStrike" kern="1200" cap="none" spc="0" normalizeH="0" baseline="0" noProof="0" dirty="0" err="1">
                <a:ln>
                  <a:noFill/>
                </a:ln>
                <a:solidFill>
                  <a:srgbClr val="336600"/>
                </a:solidFill>
                <a:effectLst/>
                <a:uLnTx/>
                <a:uFillTx/>
                <a:latin typeface="Arial" panose="020B0604020202020204" pitchFamily="34" charset="0"/>
              </a:rPr>
              <a:t>regular</a:t>
            </a:r>
            <a:r>
              <a:rPr kumimoji="0" lang="fr-BE" altLang="fr-FR" sz="2400" b="1" i="0" u="none" strike="noStrike" kern="1200" cap="none" spc="0" normalizeH="0" baseline="0" noProof="0" dirty="0">
                <a:ln>
                  <a:noFill/>
                </a:ln>
                <a:solidFill>
                  <a:srgbClr val="336600"/>
                </a:solidFill>
                <a:effectLst/>
                <a:uLnTx/>
                <a:uFillTx/>
                <a:latin typeface="Arial" panose="020B0604020202020204" pitchFamily="34" charset="0"/>
              </a:rPr>
              <a:t> basis, </a:t>
            </a:r>
            <a:r>
              <a:rPr kumimoji="0" lang="fr-BE" altLang="fr-FR" sz="2400" b="1" i="0" u="none" strike="noStrike" kern="1200" cap="none" spc="0" normalizeH="0" baseline="0" noProof="0" dirty="0" err="1">
                <a:ln>
                  <a:noFill/>
                </a:ln>
                <a:solidFill>
                  <a:srgbClr val="336600"/>
                </a:solidFill>
                <a:effectLst/>
                <a:uLnTx/>
                <a:uFillTx/>
                <a:latin typeface="Arial" panose="020B0604020202020204" pitchFamily="34" charset="0"/>
              </a:rPr>
              <a:t>creating</a:t>
            </a:r>
            <a:r>
              <a:rPr kumimoji="0" lang="fr-BE" altLang="fr-FR" sz="2400" b="1" i="0" u="none" strike="noStrike" kern="1200" cap="none" spc="0" normalizeH="0" baseline="0" noProof="0" dirty="0">
                <a:ln>
                  <a:noFill/>
                </a:ln>
                <a:solidFill>
                  <a:srgbClr val="336600"/>
                </a:solidFill>
                <a:effectLst/>
                <a:uLnTx/>
                <a:uFillTx/>
                <a:latin typeface="Arial" panose="020B0604020202020204" pitchFamily="34" charset="0"/>
              </a:rPr>
              <a:t> </a:t>
            </a:r>
            <a:r>
              <a:rPr kumimoji="0" lang="fr-BE" altLang="fr-FR" sz="2400" b="1" i="0" u="none" strike="noStrike" kern="1200" cap="none" spc="0" normalizeH="0" baseline="0" noProof="0" dirty="0" err="1">
                <a:ln>
                  <a:noFill/>
                </a:ln>
                <a:solidFill>
                  <a:srgbClr val="336600"/>
                </a:solidFill>
                <a:effectLst/>
                <a:uLnTx/>
                <a:uFillTx/>
                <a:latin typeface="Arial" panose="020B0604020202020204" pitchFamily="34" charset="0"/>
              </a:rPr>
              <a:t>continuous</a:t>
            </a:r>
            <a:r>
              <a:rPr kumimoji="0" lang="fr-BE" altLang="fr-FR" sz="2400" b="1" i="0" u="none" strike="noStrike" kern="1200" cap="none" spc="0" normalizeH="0" baseline="0" noProof="0" dirty="0">
                <a:ln>
                  <a:noFill/>
                </a:ln>
                <a:solidFill>
                  <a:srgbClr val="336600"/>
                </a:solidFill>
                <a:effectLst/>
                <a:uLnTx/>
                <a:uFillTx/>
                <a:latin typeface="Arial" panose="020B0604020202020204" pitchFamily="34" charset="0"/>
              </a:rPr>
              <a:t> interaction to </a:t>
            </a:r>
            <a:r>
              <a:rPr kumimoji="0" lang="fr-BE" altLang="fr-FR" sz="2400" b="1" i="0" u="none" strike="noStrike" kern="1200" cap="none" spc="0" normalizeH="0" baseline="0" noProof="0" dirty="0">
                <a:ln>
                  <a:noFill/>
                </a:ln>
                <a:solidFill>
                  <a:srgbClr val="C00000"/>
                </a:solidFill>
                <a:effectLst/>
                <a:uLnTx/>
                <a:uFillTx/>
                <a:latin typeface="Arial" panose="020B0604020202020204" pitchFamily="34" charset="0"/>
              </a:rPr>
              <a:t>speed up </a:t>
            </a:r>
            <a:r>
              <a:rPr kumimoji="0" lang="fr-BE" altLang="fr-FR" sz="2400" b="1" i="0" u="none" strike="noStrike" kern="1200" cap="none" spc="0" normalizeH="0" baseline="0" noProof="0" dirty="0" err="1">
                <a:ln>
                  <a:noFill/>
                </a:ln>
                <a:solidFill>
                  <a:srgbClr val="C00000"/>
                </a:solidFill>
                <a:effectLst/>
                <a:uLnTx/>
                <a:uFillTx/>
                <a:latin typeface="Arial" panose="020B0604020202020204" pitchFamily="34" charset="0"/>
              </a:rPr>
              <a:t>knowledge</a:t>
            </a:r>
            <a:r>
              <a:rPr kumimoji="0" lang="fr-BE" altLang="fr-FR" sz="2400" b="1" i="0" u="none" strike="noStrike" kern="1200" cap="none" spc="0" normalizeH="0" baseline="0" noProof="0" dirty="0">
                <a:ln>
                  <a:noFill/>
                </a:ln>
                <a:solidFill>
                  <a:srgbClr val="C00000"/>
                </a:solidFill>
                <a:effectLst/>
                <a:uLnTx/>
                <a:uFillTx/>
                <a:latin typeface="Arial" panose="020B0604020202020204" pitchFamily="34" charset="0"/>
              </a:rPr>
              <a:t> exchange, </a:t>
            </a:r>
            <a:r>
              <a:rPr kumimoji="0" lang="fr-BE" altLang="fr-FR" sz="2400" b="1" i="0" u="none" strike="noStrike" kern="1200" cap="none" spc="0" normalizeH="0" baseline="0" noProof="0" dirty="0" err="1">
                <a:ln>
                  <a:noFill/>
                </a:ln>
                <a:solidFill>
                  <a:srgbClr val="C00000"/>
                </a:solidFill>
                <a:effectLst/>
                <a:uLnTx/>
                <a:uFillTx/>
                <a:latin typeface="Arial" panose="020B0604020202020204" pitchFamily="34" charset="0"/>
              </a:rPr>
              <a:t>knowledge</a:t>
            </a:r>
            <a:r>
              <a:rPr kumimoji="0" lang="fr-BE" altLang="fr-FR" sz="2400" b="1" i="0" u="none" strike="noStrike" kern="1200" cap="none" spc="0" normalizeH="0" baseline="0" noProof="0" dirty="0">
                <a:ln>
                  <a:noFill/>
                </a:ln>
                <a:solidFill>
                  <a:srgbClr val="C00000"/>
                </a:solidFill>
                <a:effectLst/>
                <a:uLnTx/>
                <a:uFillTx/>
                <a:latin typeface="Arial" panose="020B0604020202020204" pitchFamily="34" charset="0"/>
              </a:rPr>
              <a:t> </a:t>
            </a:r>
            <a:r>
              <a:rPr kumimoji="0" lang="fr-BE" altLang="fr-FR" sz="2400" b="1" i="0" u="none" strike="noStrike" kern="1200" cap="none" spc="0" normalizeH="0" baseline="0" noProof="0" dirty="0" err="1">
                <a:ln>
                  <a:noFill/>
                </a:ln>
                <a:solidFill>
                  <a:srgbClr val="C00000"/>
                </a:solidFill>
                <a:effectLst/>
                <a:uLnTx/>
                <a:uFillTx/>
                <a:latin typeface="Arial" panose="020B0604020202020204" pitchFamily="34" charset="0"/>
              </a:rPr>
              <a:t>flows</a:t>
            </a:r>
            <a:r>
              <a:rPr kumimoji="0" lang="fr-BE" altLang="fr-FR" sz="2400" b="1" i="0" u="none" strike="noStrike" kern="1200" cap="none" spc="0" normalizeH="0" baseline="0" noProof="0" dirty="0">
                <a:ln>
                  <a:noFill/>
                </a:ln>
                <a:solidFill>
                  <a:srgbClr val="C00000"/>
                </a:solidFill>
                <a:effectLst/>
                <a:uLnTx/>
                <a:uFillTx/>
                <a:latin typeface="Arial" panose="020B0604020202020204" pitchFamily="34" charset="0"/>
              </a:rPr>
              <a:t>, innovation and </a:t>
            </a:r>
            <a:r>
              <a:rPr kumimoji="0" lang="fr-BE" altLang="fr-FR" sz="2400" b="1" i="0" u="none" strike="noStrike" kern="1200" cap="none" spc="0" normalizeH="0" baseline="0" noProof="0" dirty="0" err="1">
                <a:ln>
                  <a:noFill/>
                </a:ln>
                <a:solidFill>
                  <a:srgbClr val="C00000"/>
                </a:solidFill>
                <a:effectLst/>
                <a:uLnTx/>
                <a:uFillTx/>
                <a:latin typeface="Arial" panose="020B0604020202020204" pitchFamily="34" charset="0"/>
              </a:rPr>
              <a:t>most</a:t>
            </a:r>
            <a:r>
              <a:rPr kumimoji="0" lang="fr-BE" altLang="fr-FR" sz="2400" b="1" i="0" u="none" strike="noStrike" kern="1200" cap="none" spc="0" normalizeH="0" baseline="0" noProof="0" dirty="0">
                <a:ln>
                  <a:noFill/>
                </a:ln>
                <a:solidFill>
                  <a:srgbClr val="C00000"/>
                </a:solidFill>
                <a:effectLst/>
                <a:uLnTx/>
                <a:uFillTx/>
                <a:latin typeface="Arial" panose="020B0604020202020204" pitchFamily="34" charset="0"/>
              </a:rPr>
              <a:t> of all: </a:t>
            </a:r>
            <a:r>
              <a:rPr kumimoji="0" lang="fr-BE" altLang="fr-FR" sz="2400" b="1" i="0" u="none" strike="noStrike" kern="1200" cap="none" spc="0" normalizeH="0" baseline="0" noProof="0" dirty="0" err="1">
                <a:ln>
                  <a:noFill/>
                </a:ln>
                <a:solidFill>
                  <a:srgbClr val="C00000"/>
                </a:solidFill>
                <a:effectLst/>
                <a:uLnTx/>
                <a:uFillTx/>
                <a:latin typeface="Arial" panose="020B0604020202020204" pitchFamily="34" charset="0"/>
              </a:rPr>
              <a:t>implementation</a:t>
            </a:r>
            <a:r>
              <a:rPr kumimoji="0" lang="fr-BE" altLang="fr-FR" sz="2400" b="1" i="0" u="none" strike="noStrike" kern="1200" cap="none" spc="0" normalizeH="0" baseline="0" noProof="0" dirty="0">
                <a:ln>
                  <a:noFill/>
                </a:ln>
                <a:solidFill>
                  <a:srgbClr val="C00000"/>
                </a:solidFill>
                <a:effectLst/>
                <a:uLnTx/>
                <a:uFillTx/>
                <a:latin typeface="Arial" panose="020B0604020202020204" pitchFamily="34" charset="0"/>
              </a:rPr>
              <a:t> in </a:t>
            </a:r>
            <a:r>
              <a:rPr kumimoji="0" lang="fr-BE" altLang="fr-FR" sz="2400" b="1" i="0" u="none" strike="noStrike" kern="1200" cap="none" spc="0" normalizeH="0" baseline="0" noProof="0" dirty="0" smtClean="0">
                <a:ln>
                  <a:noFill/>
                </a:ln>
                <a:solidFill>
                  <a:srgbClr val="C00000"/>
                </a:solidFill>
                <a:effectLst/>
                <a:uLnTx/>
                <a:uFillTx/>
                <a:latin typeface="Arial" panose="020B0604020202020204" pitchFamily="34" charset="0"/>
              </a:rPr>
              <a:t>practice</a:t>
            </a:r>
            <a:endParaRPr kumimoji="0" lang="fr-BE" altLang="fr-FR" sz="2400" b="1" i="0" u="none" strike="noStrike" kern="1200" cap="none" spc="0" normalizeH="0" baseline="0" noProof="0" dirty="0">
              <a:ln>
                <a:noFill/>
              </a:ln>
              <a:solidFill>
                <a:srgbClr val="C00000"/>
              </a:solidFill>
              <a:effectLst/>
              <a:uLnTx/>
              <a:uFillTx/>
              <a:latin typeface="Arial" panose="020B0604020202020204" pitchFamily="34" charset="0"/>
            </a:endParaRPr>
          </a:p>
        </p:txBody>
      </p:sp>
      <p:grpSp>
        <p:nvGrpSpPr>
          <p:cNvPr id="240644" name="Group 5"/>
          <p:cNvGrpSpPr>
            <a:grpSpLocks/>
          </p:cNvGrpSpPr>
          <p:nvPr/>
        </p:nvGrpSpPr>
        <p:grpSpPr bwMode="auto">
          <a:xfrm>
            <a:off x="1236134" y="952501"/>
            <a:ext cx="9440333" cy="4959351"/>
            <a:chOff x="101379" y="1651109"/>
            <a:chExt cx="8788101" cy="4411385"/>
          </a:xfrm>
        </p:grpSpPr>
        <p:sp>
          <p:nvSpPr>
            <p:cNvPr id="16" name="Ovaal 15"/>
            <p:cNvSpPr/>
            <p:nvPr/>
          </p:nvSpPr>
          <p:spPr>
            <a:xfrm>
              <a:off x="2292493" y="1700062"/>
              <a:ext cx="4549715" cy="3972694"/>
            </a:xfrm>
            <a:prstGeom prst="ellipse">
              <a:avLst/>
            </a:prstGeom>
            <a:noFill/>
            <a:ln w="127000">
              <a:solidFill>
                <a:srgbClr val="33592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42891" rtl="0" eaLnBrk="1" fontAlgn="auto" latinLnBrk="0" hangingPunct="1">
                <a:lnSpc>
                  <a:spcPct val="100000"/>
                </a:lnSpc>
                <a:spcBef>
                  <a:spcPts val="0"/>
                </a:spcBef>
                <a:spcAft>
                  <a:spcPts val="0"/>
                </a:spcAft>
                <a:buClrTx/>
                <a:buSzTx/>
                <a:buFontTx/>
                <a:buNone/>
                <a:tabLst/>
                <a:defRPr/>
              </a:pPr>
              <a:endParaRPr kumimoji="0" lang="nl-BE" sz="1351" b="0" i="0" u="none" strike="noStrike" kern="1200" cap="none" spc="0" normalizeH="0" baseline="0" noProof="0">
                <a:ln>
                  <a:noFill/>
                </a:ln>
                <a:solidFill>
                  <a:srgbClr val="FFFFFF"/>
                </a:solidFill>
                <a:effectLst/>
                <a:uLnTx/>
                <a:uFillTx/>
                <a:latin typeface="Arial"/>
              </a:endParaRPr>
            </a:p>
          </p:txBody>
        </p:sp>
        <p:sp>
          <p:nvSpPr>
            <p:cNvPr id="37" name="Tekstvak 36"/>
            <p:cNvSpPr txBox="1"/>
            <p:nvPr/>
          </p:nvSpPr>
          <p:spPr>
            <a:xfrm>
              <a:off x="2731899" y="3500012"/>
              <a:ext cx="3787159" cy="1540069"/>
            </a:xfrm>
            <a:prstGeom prst="rect">
              <a:avLst/>
            </a:prstGeom>
            <a:noFill/>
          </p:spPr>
          <p:txBody>
            <a:bodyPr>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srgbClr val="335921"/>
                  </a:solidFill>
                  <a:effectLst/>
                  <a:uLnTx/>
                  <a:uFillTx/>
                  <a:latin typeface="Calibri"/>
                </a:rPr>
                <a:t>Farmer</a:t>
              </a:r>
              <a:r>
                <a:rPr kumimoji="0" lang="en-GB" sz="1351" b="1" i="0" u="none" strike="noStrike" kern="1200" cap="none" spc="0" normalizeH="0" baseline="0" noProof="0" dirty="0">
                  <a:ln>
                    <a:noFill/>
                  </a:ln>
                  <a:solidFill>
                    <a:srgbClr val="335921"/>
                  </a:solidFill>
                  <a:effectLst/>
                  <a:uLnTx/>
                  <a:uFillTx/>
                  <a:latin typeface="Calibri"/>
                </a:rPr>
                <a:t>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335921"/>
                  </a:solidFill>
                  <a:effectLst/>
                  <a:uLnTx/>
                  <a:uFillTx/>
                  <a:latin typeface="Calibri"/>
                </a:rPr>
                <a:t>at the centre of the integrated Agricultural Knowledge and Innovation System (AKIS)         to support modernisation, innovation and knowledge flows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1351" b="1" i="0" u="none" strike="noStrike" kern="1200" cap="none" spc="0" normalizeH="0" baseline="0" noProof="0" dirty="0">
                  <a:ln>
                    <a:noFill/>
                  </a:ln>
                  <a:solidFill>
                    <a:srgbClr val="335921"/>
                  </a:solidFill>
                  <a:effectLst>
                    <a:outerShdw blurRad="38100" dist="38100" dir="2700000" algn="tl">
                      <a:srgbClr val="000000">
                        <a:alpha val="43137"/>
                      </a:srgbClr>
                    </a:outerShdw>
                  </a:effectLst>
                  <a:uLnTx/>
                  <a:uFillTx/>
                  <a:latin typeface="Calibri"/>
                </a:rPr>
                <a:t> </a:t>
              </a:r>
            </a:p>
          </p:txBody>
        </p:sp>
        <p:grpSp>
          <p:nvGrpSpPr>
            <p:cNvPr id="240647" name="Groep 1"/>
            <p:cNvGrpSpPr>
              <a:grpSpLocks/>
            </p:cNvGrpSpPr>
            <p:nvPr/>
          </p:nvGrpSpPr>
          <p:grpSpPr bwMode="auto">
            <a:xfrm>
              <a:off x="1665474" y="1855183"/>
              <a:ext cx="5794828" cy="3692582"/>
              <a:chOff x="2315268" y="1182157"/>
              <a:chExt cx="7726437" cy="4923442"/>
            </a:xfrm>
          </p:grpSpPr>
          <p:sp>
            <p:nvSpPr>
              <p:cNvPr id="3" name="Vrije vorm 2"/>
              <p:cNvSpPr/>
              <p:nvPr/>
            </p:nvSpPr>
            <p:spPr>
              <a:xfrm>
                <a:off x="6855694" y="1181181"/>
                <a:ext cx="1923136" cy="577390"/>
              </a:xfrm>
              <a:custGeom>
                <a:avLst/>
                <a:gdLst>
                  <a:gd name="connsiteX0" fmla="*/ 0 w 1925122"/>
                  <a:gd name="connsiteY0" fmla="*/ 0 h 1243394"/>
                  <a:gd name="connsiteX1" fmla="*/ 1925122 w 1925122"/>
                  <a:gd name="connsiteY1" fmla="*/ 0 h 1243394"/>
                  <a:gd name="connsiteX2" fmla="*/ 1925122 w 1925122"/>
                  <a:gd name="connsiteY2" fmla="*/ 1243394 h 1243394"/>
                  <a:gd name="connsiteX3" fmla="*/ 0 w 1925122"/>
                  <a:gd name="connsiteY3" fmla="*/ 1243394 h 1243394"/>
                  <a:gd name="connsiteX4" fmla="*/ 0 w 1925122"/>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122" h="1243394">
                    <a:moveTo>
                      <a:pt x="0" y="0"/>
                    </a:moveTo>
                    <a:lnTo>
                      <a:pt x="1925122" y="0"/>
                    </a:lnTo>
                    <a:lnTo>
                      <a:pt x="1925122"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051" tIns="19051" rIns="19051" bIns="19051" spcCol="1270" anchor="ctr"/>
              <a:lstStyle/>
              <a:p>
                <a:pPr marL="0" marR="0" lvl="0" indent="0" algn="ctr" defTabSz="666734" rtl="0" eaLnBrk="1" fontAlgn="auto" latinLnBrk="0" hangingPunct="1">
                  <a:lnSpc>
                    <a:spcPct val="90000"/>
                  </a:lnSpc>
                  <a:spcBef>
                    <a:spcPct val="0"/>
                  </a:spcBef>
                  <a:spcAft>
                    <a:spcPct val="35000"/>
                  </a:spcAft>
                  <a:buClrTx/>
                  <a:buSzTx/>
                  <a:buFontTx/>
                  <a:buNone/>
                  <a:tabLst/>
                  <a:defRPr/>
                </a:pPr>
                <a:r>
                  <a:rPr kumimoji="0" lang="en-GB" sz="1500" b="1" i="0" u="none" strike="noStrike" kern="1200" cap="none" spc="0" normalizeH="0" baseline="0" noProof="0" dirty="0">
                    <a:ln>
                      <a:noFill/>
                    </a:ln>
                    <a:solidFill>
                      <a:srgbClr val="66B142">
                        <a:lumMod val="50000"/>
                      </a:srgbClr>
                    </a:solidFill>
                    <a:effectLst/>
                    <a:uLnTx/>
                    <a:uFillTx/>
                    <a:latin typeface="Arial"/>
                  </a:rPr>
                  <a:t>Advisers</a:t>
                </a:r>
              </a:p>
            </p:txBody>
          </p:sp>
          <p:sp>
            <p:nvSpPr>
              <p:cNvPr id="5" name="Vrije vorm 4"/>
              <p:cNvSpPr/>
              <p:nvPr/>
            </p:nvSpPr>
            <p:spPr>
              <a:xfrm>
                <a:off x="8484580" y="3510824"/>
                <a:ext cx="1557951" cy="574880"/>
              </a:xfrm>
              <a:custGeom>
                <a:avLst/>
                <a:gdLst>
                  <a:gd name="connsiteX0" fmla="*/ 0 w 2074951"/>
                  <a:gd name="connsiteY0" fmla="*/ 0 h 1243394"/>
                  <a:gd name="connsiteX1" fmla="*/ 2074951 w 2074951"/>
                  <a:gd name="connsiteY1" fmla="*/ 0 h 1243394"/>
                  <a:gd name="connsiteX2" fmla="*/ 2074951 w 2074951"/>
                  <a:gd name="connsiteY2" fmla="*/ 1243394 h 1243394"/>
                  <a:gd name="connsiteX3" fmla="*/ 0 w 2074951"/>
                  <a:gd name="connsiteY3" fmla="*/ 1243394 h 1243394"/>
                  <a:gd name="connsiteX4" fmla="*/ 0 w 2074951"/>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951" h="1243394">
                    <a:moveTo>
                      <a:pt x="0" y="0"/>
                    </a:moveTo>
                    <a:lnTo>
                      <a:pt x="2074951" y="0"/>
                    </a:lnTo>
                    <a:lnTo>
                      <a:pt x="2074951"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051" tIns="19051" rIns="19051" bIns="19051" spcCol="1270" anchor="ctr"/>
              <a:lstStyle/>
              <a:p>
                <a:pPr marL="0" marR="0" lvl="0" indent="0" algn="ctr" defTabSz="666734" rtl="0" eaLnBrk="1" fontAlgn="auto" latinLnBrk="0" hangingPunct="1">
                  <a:lnSpc>
                    <a:spcPct val="90000"/>
                  </a:lnSpc>
                  <a:spcBef>
                    <a:spcPct val="0"/>
                  </a:spcBef>
                  <a:spcAft>
                    <a:spcPct val="35000"/>
                  </a:spcAft>
                  <a:buClrTx/>
                  <a:buSzTx/>
                  <a:buFontTx/>
                  <a:buNone/>
                  <a:tabLst/>
                  <a:defRPr/>
                </a:pPr>
                <a:r>
                  <a:rPr kumimoji="0" lang="en-GB" sz="1500" b="1" i="0" u="none" strike="noStrike" kern="1200" cap="none" spc="0" normalizeH="0" baseline="0" noProof="0" dirty="0">
                    <a:ln>
                      <a:noFill/>
                    </a:ln>
                    <a:solidFill>
                      <a:srgbClr val="66B142">
                        <a:lumMod val="50000"/>
                      </a:srgbClr>
                    </a:solidFill>
                    <a:effectLst/>
                    <a:uLnTx/>
                    <a:uFillTx/>
                    <a:latin typeface="Arial"/>
                  </a:rPr>
                  <a:t>Businesses</a:t>
                </a:r>
              </a:p>
            </p:txBody>
          </p:sp>
          <p:sp>
            <p:nvSpPr>
              <p:cNvPr id="7" name="Vrije vorm 6"/>
              <p:cNvSpPr/>
              <p:nvPr/>
            </p:nvSpPr>
            <p:spPr>
              <a:xfrm>
                <a:off x="6813658" y="5506586"/>
                <a:ext cx="1773384" cy="574879"/>
              </a:xfrm>
              <a:custGeom>
                <a:avLst/>
                <a:gdLst>
                  <a:gd name="connsiteX0" fmla="*/ 0 w 1925122"/>
                  <a:gd name="connsiteY0" fmla="*/ 0 h 1243394"/>
                  <a:gd name="connsiteX1" fmla="*/ 1925122 w 1925122"/>
                  <a:gd name="connsiteY1" fmla="*/ 0 h 1243394"/>
                  <a:gd name="connsiteX2" fmla="*/ 1925122 w 1925122"/>
                  <a:gd name="connsiteY2" fmla="*/ 1243394 h 1243394"/>
                  <a:gd name="connsiteX3" fmla="*/ 0 w 1925122"/>
                  <a:gd name="connsiteY3" fmla="*/ 1243394 h 1243394"/>
                  <a:gd name="connsiteX4" fmla="*/ 0 w 1925122"/>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122" h="1243394">
                    <a:moveTo>
                      <a:pt x="0" y="0"/>
                    </a:moveTo>
                    <a:lnTo>
                      <a:pt x="1925122" y="0"/>
                    </a:lnTo>
                    <a:lnTo>
                      <a:pt x="1925122"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051" tIns="19051" rIns="19051" bIns="19051" spcCol="1270" anchor="ctr"/>
              <a:lstStyle/>
              <a:p>
                <a:pPr marL="0" marR="0" lvl="0" indent="0" algn="ctr" defTabSz="666734" rtl="0" eaLnBrk="1" fontAlgn="auto" latinLnBrk="0" hangingPunct="1">
                  <a:lnSpc>
                    <a:spcPct val="90000"/>
                  </a:lnSpc>
                  <a:spcBef>
                    <a:spcPct val="0"/>
                  </a:spcBef>
                  <a:spcAft>
                    <a:spcPct val="35000"/>
                  </a:spcAft>
                  <a:buClrTx/>
                  <a:buSzTx/>
                  <a:buFontTx/>
                  <a:buNone/>
                  <a:tabLst/>
                  <a:defRPr/>
                </a:pPr>
                <a:r>
                  <a:rPr kumimoji="0" lang="en-GB" sz="1500" b="1" i="0" u="none" strike="noStrike" kern="1200" cap="none" spc="0" normalizeH="0" baseline="0" noProof="0" dirty="0">
                    <a:ln>
                      <a:noFill/>
                    </a:ln>
                    <a:solidFill>
                      <a:srgbClr val="66B142">
                        <a:lumMod val="50000"/>
                      </a:srgbClr>
                    </a:solidFill>
                    <a:effectLst/>
                    <a:uLnTx/>
                    <a:uFillTx/>
                    <a:latin typeface="Arial"/>
                  </a:rPr>
                  <a:t>Media</a:t>
                </a:r>
              </a:p>
            </p:txBody>
          </p:sp>
          <p:sp>
            <p:nvSpPr>
              <p:cNvPr id="9" name="Vrije vorm 8"/>
              <p:cNvSpPr/>
              <p:nvPr/>
            </p:nvSpPr>
            <p:spPr>
              <a:xfrm>
                <a:off x="3703012" y="5529178"/>
                <a:ext cx="1925764" cy="577390"/>
              </a:xfrm>
              <a:custGeom>
                <a:avLst/>
                <a:gdLst>
                  <a:gd name="connsiteX0" fmla="*/ 0 w 1925122"/>
                  <a:gd name="connsiteY0" fmla="*/ 0 h 1243394"/>
                  <a:gd name="connsiteX1" fmla="*/ 1925122 w 1925122"/>
                  <a:gd name="connsiteY1" fmla="*/ 0 h 1243394"/>
                  <a:gd name="connsiteX2" fmla="*/ 1925122 w 1925122"/>
                  <a:gd name="connsiteY2" fmla="*/ 1243394 h 1243394"/>
                  <a:gd name="connsiteX3" fmla="*/ 0 w 1925122"/>
                  <a:gd name="connsiteY3" fmla="*/ 1243394 h 1243394"/>
                  <a:gd name="connsiteX4" fmla="*/ 0 w 1925122"/>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122" h="1243394">
                    <a:moveTo>
                      <a:pt x="0" y="0"/>
                    </a:moveTo>
                    <a:lnTo>
                      <a:pt x="1925122" y="0"/>
                    </a:lnTo>
                    <a:lnTo>
                      <a:pt x="1925122"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051" tIns="19051" rIns="19051" bIns="19051" spcCol="1270" anchor="ctr"/>
              <a:lstStyle/>
              <a:p>
                <a:pPr marL="0" marR="0" lvl="0" indent="0" algn="ctr" defTabSz="666734" rtl="0" eaLnBrk="1" fontAlgn="auto" latinLnBrk="0" hangingPunct="1">
                  <a:lnSpc>
                    <a:spcPct val="90000"/>
                  </a:lnSpc>
                  <a:spcBef>
                    <a:spcPct val="0"/>
                  </a:spcBef>
                  <a:spcAft>
                    <a:spcPct val="35000"/>
                  </a:spcAft>
                  <a:buClrTx/>
                  <a:buSzTx/>
                  <a:buFontTx/>
                  <a:buNone/>
                  <a:tabLst/>
                  <a:defRPr/>
                </a:pPr>
                <a:r>
                  <a:rPr kumimoji="0" lang="en-GB" sz="1500" b="1" i="0" u="none" strike="noStrike" kern="1200" cap="none" spc="0" normalizeH="0" baseline="0" noProof="0" dirty="0">
                    <a:ln>
                      <a:noFill/>
                    </a:ln>
                    <a:solidFill>
                      <a:srgbClr val="66B142">
                        <a:lumMod val="50000"/>
                      </a:srgbClr>
                    </a:solidFill>
                    <a:effectLst/>
                    <a:uLnTx/>
                    <a:uFillTx/>
                    <a:latin typeface="Arial"/>
                  </a:rPr>
                  <a:t>Organisations</a:t>
                </a:r>
              </a:p>
            </p:txBody>
          </p:sp>
          <p:sp>
            <p:nvSpPr>
              <p:cNvPr id="11" name="Vrije vorm 10"/>
              <p:cNvSpPr/>
              <p:nvPr/>
            </p:nvSpPr>
            <p:spPr>
              <a:xfrm>
                <a:off x="2315832" y="3510824"/>
                <a:ext cx="1605241" cy="574880"/>
              </a:xfrm>
              <a:custGeom>
                <a:avLst/>
                <a:gdLst>
                  <a:gd name="connsiteX0" fmla="*/ 0 w 1925122"/>
                  <a:gd name="connsiteY0" fmla="*/ 0 h 1243394"/>
                  <a:gd name="connsiteX1" fmla="*/ 1925122 w 1925122"/>
                  <a:gd name="connsiteY1" fmla="*/ 0 h 1243394"/>
                  <a:gd name="connsiteX2" fmla="*/ 1925122 w 1925122"/>
                  <a:gd name="connsiteY2" fmla="*/ 1243394 h 1243394"/>
                  <a:gd name="connsiteX3" fmla="*/ 0 w 1925122"/>
                  <a:gd name="connsiteY3" fmla="*/ 1243394 h 1243394"/>
                  <a:gd name="connsiteX4" fmla="*/ 0 w 1925122"/>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122" h="1243394">
                    <a:moveTo>
                      <a:pt x="0" y="0"/>
                    </a:moveTo>
                    <a:lnTo>
                      <a:pt x="1925122" y="0"/>
                    </a:lnTo>
                    <a:lnTo>
                      <a:pt x="1925122"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051" tIns="19051" rIns="19051" bIns="19051" spcCol="1270" anchor="ctr"/>
              <a:lstStyle/>
              <a:p>
                <a:pPr marL="0" marR="0" lvl="0" indent="0" algn="ctr" defTabSz="666734" rtl="0" eaLnBrk="1" fontAlgn="auto" latinLnBrk="0" hangingPunct="1">
                  <a:lnSpc>
                    <a:spcPct val="90000"/>
                  </a:lnSpc>
                  <a:spcBef>
                    <a:spcPct val="0"/>
                  </a:spcBef>
                  <a:spcAft>
                    <a:spcPct val="35000"/>
                  </a:spcAft>
                  <a:buClrTx/>
                  <a:buSzTx/>
                  <a:buFontTx/>
                  <a:buNone/>
                  <a:tabLst/>
                  <a:defRPr/>
                </a:pPr>
                <a:r>
                  <a:rPr kumimoji="0" lang="en-GB" sz="1500" b="1" i="0" u="none" strike="noStrike" kern="1200" cap="none" spc="0" normalizeH="0" baseline="0" noProof="0" dirty="0">
                    <a:ln>
                      <a:noFill/>
                    </a:ln>
                    <a:solidFill>
                      <a:srgbClr val="66B142">
                        <a:lumMod val="50000"/>
                      </a:srgbClr>
                    </a:solidFill>
                    <a:effectLst/>
                    <a:uLnTx/>
                    <a:uFillTx/>
                    <a:latin typeface="Arial"/>
                  </a:rPr>
                  <a:t>Education</a:t>
                </a:r>
              </a:p>
            </p:txBody>
          </p:sp>
          <p:sp>
            <p:nvSpPr>
              <p:cNvPr id="14" name="Vrije vorm 13"/>
              <p:cNvSpPr/>
              <p:nvPr/>
            </p:nvSpPr>
            <p:spPr>
              <a:xfrm>
                <a:off x="3521734" y="1181181"/>
                <a:ext cx="1923136" cy="577390"/>
              </a:xfrm>
              <a:custGeom>
                <a:avLst/>
                <a:gdLst>
                  <a:gd name="connsiteX0" fmla="*/ 0 w 1925122"/>
                  <a:gd name="connsiteY0" fmla="*/ 0 h 1243394"/>
                  <a:gd name="connsiteX1" fmla="*/ 1925122 w 1925122"/>
                  <a:gd name="connsiteY1" fmla="*/ 0 h 1243394"/>
                  <a:gd name="connsiteX2" fmla="*/ 1925122 w 1925122"/>
                  <a:gd name="connsiteY2" fmla="*/ 1243394 h 1243394"/>
                  <a:gd name="connsiteX3" fmla="*/ 0 w 1925122"/>
                  <a:gd name="connsiteY3" fmla="*/ 1243394 h 1243394"/>
                  <a:gd name="connsiteX4" fmla="*/ 0 w 1925122"/>
                  <a:gd name="connsiteY4" fmla="*/ 0 h 12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122" h="1243394">
                    <a:moveTo>
                      <a:pt x="0" y="0"/>
                    </a:moveTo>
                    <a:lnTo>
                      <a:pt x="1925122" y="0"/>
                    </a:lnTo>
                    <a:lnTo>
                      <a:pt x="1925122" y="1243394"/>
                    </a:lnTo>
                    <a:lnTo>
                      <a:pt x="0" y="1243394"/>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051" tIns="19051" rIns="19051" bIns="19051" spcCol="1270" anchor="ctr"/>
              <a:lstStyle/>
              <a:p>
                <a:pPr marL="0" marR="0" lvl="0" indent="0" algn="ctr" defTabSz="666734" rtl="0" eaLnBrk="1" fontAlgn="auto" latinLnBrk="0" hangingPunct="1">
                  <a:lnSpc>
                    <a:spcPct val="90000"/>
                  </a:lnSpc>
                  <a:spcBef>
                    <a:spcPct val="0"/>
                  </a:spcBef>
                  <a:spcAft>
                    <a:spcPct val="35000"/>
                  </a:spcAft>
                  <a:buClrTx/>
                  <a:buSzTx/>
                  <a:buFontTx/>
                  <a:buNone/>
                  <a:tabLst/>
                  <a:defRPr/>
                </a:pPr>
                <a:r>
                  <a:rPr kumimoji="0" lang="en-GB" sz="1500" b="1" i="0" u="none" strike="noStrike" kern="1200" cap="none" spc="0" normalizeH="0" baseline="0" noProof="0" dirty="0">
                    <a:ln>
                      <a:noFill/>
                    </a:ln>
                    <a:solidFill>
                      <a:srgbClr val="66B142">
                        <a:lumMod val="50000"/>
                      </a:srgbClr>
                    </a:solidFill>
                    <a:effectLst/>
                    <a:uLnTx/>
                    <a:uFillTx/>
                    <a:latin typeface="Arial"/>
                  </a:rPr>
                  <a:t>Researchers</a:t>
                </a:r>
              </a:p>
            </p:txBody>
          </p:sp>
        </p:grpSp>
        <p:pic>
          <p:nvPicPr>
            <p:cNvPr id="2050" name="Picture 2"/>
            <p:cNvPicPr>
              <a:picLocks noChangeArrowheads="1"/>
            </p:cNvPicPr>
            <p:nvPr/>
          </p:nvPicPr>
          <p:blipFill rotWithShape="1">
            <a:blip r:embed="rId3"/>
            <a:srcRect l="8583" r="8039"/>
            <a:stretch/>
          </p:blipFill>
          <p:spPr bwMode="auto">
            <a:xfrm>
              <a:off x="7269790" y="1656758"/>
              <a:ext cx="1619690" cy="1188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rrowheads="1"/>
            </p:cNvPicPr>
            <p:nvPr/>
          </p:nvPicPr>
          <p:blipFill>
            <a:blip r:embed="rId4"/>
            <a:srcRect/>
            <a:stretch>
              <a:fillRect/>
            </a:stretch>
          </p:blipFill>
          <p:spPr bwMode="auto">
            <a:xfrm>
              <a:off x="188078" y="1656758"/>
              <a:ext cx="1619690" cy="1188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rrowheads="1"/>
            </p:cNvPicPr>
            <p:nvPr/>
          </p:nvPicPr>
          <p:blipFill rotWithShape="1">
            <a:blip r:embed="rId5"/>
            <a:srcRect b="16254"/>
            <a:stretch/>
          </p:blipFill>
          <p:spPr bwMode="auto">
            <a:xfrm>
              <a:off x="188078" y="4507307"/>
              <a:ext cx="1619690" cy="1188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rrowheads="1"/>
            </p:cNvPicPr>
            <p:nvPr/>
          </p:nvPicPr>
          <p:blipFill rotWithShape="1">
            <a:blip r:embed="rId6"/>
            <a:srcRect l="6804" t="38500" r="6680" b="8372"/>
            <a:stretch/>
          </p:blipFill>
          <p:spPr bwMode="auto">
            <a:xfrm>
              <a:off x="7269790" y="4507307"/>
              <a:ext cx="1619690" cy="1188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rrowheads="1"/>
            </p:cNvPicPr>
            <p:nvPr/>
          </p:nvPicPr>
          <p:blipFill rotWithShape="1">
            <a:blip r:embed="rId7"/>
            <a:srcRect l="5742"/>
            <a:stretch/>
          </p:blipFill>
          <p:spPr bwMode="auto">
            <a:xfrm>
              <a:off x="101379" y="3142281"/>
              <a:ext cx="1619690" cy="1188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fbeelding 3"/>
            <p:cNvPicPr>
              <a:picLocks noChangeAspect="1"/>
            </p:cNvPicPr>
            <p:nvPr/>
          </p:nvPicPr>
          <p:blipFill>
            <a:blip r:embed="rId8"/>
            <a:stretch>
              <a:fillRect/>
            </a:stretch>
          </p:blipFill>
          <p:spPr>
            <a:xfrm>
              <a:off x="3537802" y="2287493"/>
              <a:ext cx="2059096" cy="1116497"/>
            </a:xfrm>
            <a:prstGeom prst="rect">
              <a:avLst/>
            </a:prstGeom>
            <a:ln>
              <a:noFill/>
            </a:ln>
            <a:effectLst>
              <a:outerShdw blurRad="190500" algn="tl" rotWithShape="0">
                <a:srgbClr val="000000">
                  <a:alpha val="70000"/>
                </a:srgbClr>
              </a:outerShdw>
            </a:effectLst>
          </p:spPr>
        </p:pic>
        <p:sp>
          <p:nvSpPr>
            <p:cNvPr id="18" name="Tekstvak 36"/>
            <p:cNvSpPr txBox="1"/>
            <p:nvPr/>
          </p:nvSpPr>
          <p:spPr>
            <a:xfrm>
              <a:off x="2688549" y="1651109"/>
              <a:ext cx="3787159" cy="533851"/>
            </a:xfrm>
            <a:prstGeom prst="rect">
              <a:avLst/>
            </a:prstGeom>
            <a:noFill/>
          </p:spPr>
          <p:txBody>
            <a:bodyPr>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nl-BE" sz="3300" b="1" i="0" u="none" strike="noStrike" kern="1200" cap="none" spc="0" normalizeH="0" baseline="0" noProof="0" dirty="0">
                  <a:ln>
                    <a:noFill/>
                  </a:ln>
                  <a:solidFill>
                    <a:srgbClr val="335921"/>
                  </a:solidFill>
                  <a:effectLst>
                    <a:outerShdw blurRad="38100" dist="38100" dir="2700000" algn="tl">
                      <a:srgbClr val="000000">
                        <a:alpha val="43137"/>
                      </a:srgbClr>
                    </a:outerShdw>
                  </a:effectLst>
                  <a:uLnTx/>
                  <a:uFillTx/>
                  <a:latin typeface="Calibri"/>
                </a:rPr>
                <a:t>AKIS</a:t>
              </a:r>
              <a:r>
                <a:rPr kumimoji="0" lang="nl-BE" sz="1351" b="1" i="0" u="none" strike="noStrike" kern="1200" cap="none" spc="0" normalizeH="0" baseline="0" noProof="0" dirty="0">
                  <a:ln>
                    <a:noFill/>
                  </a:ln>
                  <a:solidFill>
                    <a:srgbClr val="335921"/>
                  </a:solidFill>
                  <a:effectLst>
                    <a:outerShdw blurRad="38100" dist="38100" dir="2700000" algn="tl">
                      <a:srgbClr val="000000">
                        <a:alpha val="43137"/>
                      </a:srgbClr>
                    </a:outerShdw>
                  </a:effectLst>
                  <a:uLnTx/>
                  <a:uFillTx/>
                  <a:latin typeface="Calibri"/>
                </a:rPr>
                <a:t> </a:t>
              </a:r>
            </a:p>
          </p:txBody>
        </p:sp>
        <p:sp>
          <p:nvSpPr>
            <p:cNvPr id="20" name="Down Arrow 19"/>
            <p:cNvSpPr/>
            <p:nvPr/>
          </p:nvSpPr>
          <p:spPr>
            <a:xfrm>
              <a:off x="4392967" y="5751833"/>
              <a:ext cx="378322" cy="310661"/>
            </a:xfrm>
            <a:prstGeom prst="downArrow">
              <a:avLst/>
            </a:prstGeom>
            <a:solidFill>
              <a:srgbClr val="335921"/>
            </a:solidFill>
            <a:ln>
              <a:solidFill>
                <a:srgbClr val="335921"/>
              </a:solidFill>
            </a:ln>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rial"/>
              </a:endParaRPr>
            </a:p>
          </p:txBody>
        </p:sp>
      </p:grpSp>
    </p:spTree>
    <p:extLst>
      <p:ext uri="{BB962C8B-B14F-4D97-AF65-F5344CB8AC3E}">
        <p14:creationId xmlns:p14="http://schemas.microsoft.com/office/powerpoint/2010/main" val="1090150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760384" y="1018117"/>
            <a:ext cx="7154333" cy="912283"/>
          </a:xfrm>
          <a:prstGeom prst="rect">
            <a:avLst/>
          </a:prstGeom>
          <a:ln>
            <a:solidFill>
              <a:srgbClr val="335921"/>
            </a:solidFill>
          </a:ln>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C00000"/>
                </a:solidFill>
                <a:effectLst/>
                <a:uLnTx/>
                <a:uFillTx/>
                <a:latin typeface="Calibri"/>
                <a:ea typeface="+mj-ea"/>
                <a:cs typeface="+mj-cs"/>
              </a:rPr>
              <a:t>What is an Agricultural Knowledge and Innovation System (AKIS)?</a:t>
            </a:r>
          </a:p>
        </p:txBody>
      </p:sp>
      <p:pic>
        <p:nvPicPr>
          <p:cNvPr id="2365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34" y="287868"/>
            <a:ext cx="2146300" cy="104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239183" y="1949451"/>
            <a:ext cx="12283017" cy="5255683"/>
          </a:xfrm>
          <a:prstGeom prst="rect">
            <a:avLst/>
          </a:prstGeom>
          <a:solidFill>
            <a:schemeClr val="bg1"/>
          </a:solidFill>
          <a:ln>
            <a:noFill/>
          </a:ln>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457189" marR="0" lvl="1" indent="0" algn="l" defTabSz="914377" rtl="0" eaLnBrk="1" fontAlgn="base" latinLnBrk="0" hangingPunct="1">
              <a:lnSpc>
                <a:spcPct val="100000"/>
              </a:lnSpc>
              <a:spcBef>
                <a:spcPts val="0"/>
              </a:spcBef>
              <a:spcAft>
                <a:spcPts val="900"/>
              </a:spcAft>
              <a:buClr>
                <a:srgbClr val="00B050"/>
              </a:buClr>
              <a:buSzTx/>
              <a:buFontTx/>
              <a:buNone/>
              <a:tabLst/>
              <a:defRPr/>
            </a:pPr>
            <a:r>
              <a:rPr kumimoji="0" lang="en-GB" sz="2600" b="1" i="0" u="sng" strike="noStrike" kern="0" cap="none" spc="0" normalizeH="0" baseline="0" noProof="0" dirty="0">
                <a:ln>
                  <a:noFill/>
                </a:ln>
                <a:solidFill>
                  <a:srgbClr val="335921"/>
                </a:solidFill>
                <a:effectLst/>
                <a:uLnTx/>
                <a:uFillTx/>
                <a:latin typeface="Calibri"/>
                <a:ea typeface="+mn-ea"/>
                <a:cs typeface="+mn-cs"/>
              </a:rPr>
              <a:t>What: </a:t>
            </a:r>
            <a:r>
              <a:rPr kumimoji="0" lang="en-GB" sz="2600" b="0" i="0" u="none" strike="noStrike" kern="0" cap="none" spc="0" normalizeH="0" baseline="0" noProof="0" dirty="0">
                <a:ln>
                  <a:noFill/>
                </a:ln>
                <a:solidFill>
                  <a:srgbClr val="335921"/>
                </a:solidFill>
                <a:effectLst/>
                <a:uLnTx/>
                <a:uFillTx/>
                <a:latin typeface="Calibri"/>
                <a:ea typeface="+mn-ea"/>
                <a:cs typeface="+mn-cs"/>
              </a:rPr>
              <a:t>AKIS is the </a:t>
            </a:r>
            <a:r>
              <a:rPr kumimoji="0" lang="en-GB" sz="2600" b="1" i="0" u="none" strike="noStrike" kern="0" cap="none" spc="0" normalizeH="0" baseline="0" noProof="0" dirty="0">
                <a:ln>
                  <a:noFill/>
                </a:ln>
                <a:solidFill>
                  <a:srgbClr val="335921"/>
                </a:solidFill>
                <a:effectLst/>
                <a:uLnTx/>
                <a:uFillTx/>
                <a:latin typeface="Calibri"/>
                <a:ea typeface="+mn-ea"/>
                <a:cs typeface="+mn-cs"/>
              </a:rPr>
              <a:t>organisation and interaction </a:t>
            </a:r>
            <a:r>
              <a:rPr kumimoji="0" lang="en-GB" sz="2600" b="0" i="0" u="none" strike="noStrike" kern="0" cap="none" spc="0" normalizeH="0" baseline="0" noProof="0" dirty="0">
                <a:ln>
                  <a:noFill/>
                </a:ln>
                <a:solidFill>
                  <a:srgbClr val="335921"/>
                </a:solidFill>
                <a:effectLst/>
                <a:uLnTx/>
                <a:uFillTx/>
                <a:latin typeface="Calibri"/>
                <a:ea typeface="+mn-ea"/>
                <a:cs typeface="+mn-cs"/>
              </a:rPr>
              <a:t>of persons, organisations and institutions who </a:t>
            </a:r>
            <a:r>
              <a:rPr kumimoji="0" lang="en-GB" sz="2600" b="1" i="0" u="sng" strike="noStrike" kern="0" cap="none" spc="0" normalizeH="0" baseline="0" noProof="0" dirty="0">
                <a:ln>
                  <a:noFill/>
                </a:ln>
                <a:solidFill>
                  <a:srgbClr val="C00000"/>
                </a:solidFill>
                <a:effectLst/>
                <a:uLnTx/>
                <a:uFillTx/>
                <a:latin typeface="Calibri"/>
                <a:ea typeface="+mn-ea"/>
                <a:cs typeface="+mn-cs"/>
              </a:rPr>
              <a:t>use</a:t>
            </a:r>
            <a:r>
              <a:rPr kumimoji="0" lang="en-GB" sz="2600" b="0" i="0" u="none" strike="noStrike" kern="0" cap="none" spc="0" normalizeH="0" baseline="0" noProof="0" dirty="0">
                <a:ln>
                  <a:noFill/>
                </a:ln>
                <a:solidFill>
                  <a:srgbClr val="335921"/>
                </a:solidFill>
                <a:effectLst/>
                <a:uLnTx/>
                <a:uFillTx/>
                <a:latin typeface="Calibri"/>
                <a:ea typeface="+mn-ea"/>
                <a:cs typeface="+mn-cs"/>
              </a:rPr>
              <a:t> and </a:t>
            </a:r>
            <a:r>
              <a:rPr kumimoji="0" lang="en-GB" sz="2600" b="1" i="0" u="sng" strike="noStrike" kern="0" cap="none" spc="0" normalizeH="0" baseline="0" noProof="0" dirty="0">
                <a:ln>
                  <a:noFill/>
                </a:ln>
                <a:solidFill>
                  <a:srgbClr val="C00000"/>
                </a:solidFill>
                <a:effectLst/>
                <a:uLnTx/>
                <a:uFillTx/>
                <a:latin typeface="Calibri"/>
                <a:ea typeface="+mn-ea"/>
                <a:cs typeface="+mn-cs"/>
              </a:rPr>
              <a:t>produce</a:t>
            </a:r>
            <a:r>
              <a:rPr kumimoji="0" lang="en-GB" sz="2600" b="0" i="0" u="sng" strike="noStrike" kern="0" cap="none" spc="0" normalizeH="0" baseline="0" noProof="0" dirty="0">
                <a:ln>
                  <a:noFill/>
                </a:ln>
                <a:solidFill>
                  <a:srgbClr val="C00000"/>
                </a:solidFill>
                <a:effectLst/>
                <a:uLnTx/>
                <a:uFillTx/>
                <a:latin typeface="Calibri"/>
                <a:ea typeface="+mn-ea"/>
                <a:cs typeface="+mn-cs"/>
              </a:rPr>
              <a:t> </a:t>
            </a:r>
            <a:r>
              <a:rPr kumimoji="0" lang="en-GB" sz="2600" b="1" i="0" u="sng" strike="noStrike" kern="0" cap="none" spc="0" normalizeH="0" baseline="0" noProof="0" dirty="0">
                <a:ln>
                  <a:noFill/>
                </a:ln>
                <a:solidFill>
                  <a:srgbClr val="C00000"/>
                </a:solidFill>
                <a:effectLst/>
                <a:uLnTx/>
                <a:uFillTx/>
                <a:latin typeface="Calibri"/>
                <a:ea typeface="+mn-ea"/>
                <a:cs typeface="+mn-cs"/>
              </a:rPr>
              <a:t>knowledge and innovation </a:t>
            </a:r>
            <a:r>
              <a:rPr kumimoji="0" lang="en-GB" sz="2600" b="0" i="0" u="none" strike="noStrike" kern="0" cap="none" spc="0" normalizeH="0" baseline="0" noProof="0" dirty="0">
                <a:ln>
                  <a:noFill/>
                </a:ln>
                <a:solidFill>
                  <a:srgbClr val="335921"/>
                </a:solidFill>
                <a:effectLst/>
                <a:uLnTx/>
                <a:uFillTx/>
                <a:latin typeface="Calibri"/>
                <a:ea typeface="+mn-ea"/>
                <a:cs typeface="+mn-cs"/>
              </a:rPr>
              <a:t>for agriculture </a:t>
            </a:r>
            <a:r>
              <a:rPr kumimoji="0" lang="en-GB" sz="2600" b="0" i="0" u="sng" strike="noStrike" kern="0" cap="none" spc="0" normalizeH="0" baseline="0" noProof="0" dirty="0">
                <a:ln>
                  <a:noFill/>
                </a:ln>
                <a:solidFill>
                  <a:srgbClr val="C00000"/>
                </a:solidFill>
                <a:effectLst/>
                <a:uLnTx/>
                <a:uFillTx/>
                <a:latin typeface="Calibri"/>
                <a:ea typeface="+mn-ea"/>
                <a:cs typeface="+mn-cs"/>
              </a:rPr>
              <a:t>and</a:t>
            </a:r>
            <a:r>
              <a:rPr kumimoji="0" lang="en-GB" sz="2600" b="0" i="0" u="none" strike="noStrike" kern="0" cap="none" spc="0" normalizeH="0" baseline="0" noProof="0" dirty="0">
                <a:ln>
                  <a:noFill/>
                </a:ln>
                <a:solidFill>
                  <a:srgbClr val="335921"/>
                </a:solidFill>
                <a:effectLst/>
                <a:uLnTx/>
                <a:uFillTx/>
                <a:latin typeface="Calibri"/>
                <a:ea typeface="+mn-ea"/>
                <a:cs typeface="+mn-cs"/>
              </a:rPr>
              <a:t> </a:t>
            </a:r>
            <a:r>
              <a:rPr kumimoji="0" lang="en-GB" sz="2600" b="1" i="0" u="none" strike="noStrike" kern="0" cap="none" spc="0" normalizeH="0" baseline="0" noProof="0" dirty="0">
                <a:ln>
                  <a:noFill/>
                </a:ln>
                <a:solidFill>
                  <a:srgbClr val="335921"/>
                </a:solidFill>
                <a:effectLst/>
                <a:uLnTx/>
                <a:uFillTx/>
                <a:latin typeface="Calibri"/>
                <a:ea typeface="+mn-ea"/>
                <a:cs typeface="+mn-cs"/>
              </a:rPr>
              <a:t>interrelated fields. (</a:t>
            </a:r>
            <a:r>
              <a:rPr kumimoji="0" lang="en-GB" sz="2600" b="1" i="0" u="none" strike="noStrike" kern="0" cap="none" spc="0" normalizeH="0" baseline="0" noProof="0" dirty="0" err="1">
                <a:ln>
                  <a:noFill/>
                </a:ln>
                <a:solidFill>
                  <a:srgbClr val="335921"/>
                </a:solidFill>
                <a:effectLst/>
                <a:uLnTx/>
                <a:uFillTx/>
                <a:latin typeface="Calibri"/>
                <a:ea typeface="+mn-ea"/>
                <a:cs typeface="+mn-cs"/>
              </a:rPr>
              <a:t>def</a:t>
            </a:r>
            <a:r>
              <a:rPr kumimoji="0" lang="en-GB" sz="2600" b="1" i="0" u="none" strike="noStrike" kern="0" cap="none" spc="0" normalizeH="0" baseline="0" noProof="0" dirty="0">
                <a:ln>
                  <a:noFill/>
                </a:ln>
                <a:solidFill>
                  <a:srgbClr val="335921"/>
                </a:solidFill>
                <a:effectLst/>
                <a:uLnTx/>
                <a:uFillTx/>
                <a:latin typeface="Calibri"/>
                <a:ea typeface="+mn-ea"/>
                <a:cs typeface="+mn-cs"/>
              </a:rPr>
              <a:t>)</a:t>
            </a:r>
            <a:endParaRPr kumimoji="0" lang="en-GB" sz="2600" b="1" i="0" u="sng" strike="noStrike" kern="0" cap="none" spc="0" normalizeH="0" baseline="0" noProof="0" dirty="0">
              <a:ln>
                <a:noFill/>
              </a:ln>
              <a:solidFill>
                <a:srgbClr val="335921"/>
              </a:solidFill>
              <a:effectLst/>
              <a:uLnTx/>
              <a:uFillTx/>
              <a:latin typeface="Calibri"/>
              <a:ea typeface="+mn-ea"/>
              <a:cs typeface="+mn-cs"/>
            </a:endParaRPr>
          </a:p>
          <a:p>
            <a:pPr marL="457189" marR="0" lvl="1" indent="0" algn="l" defTabSz="914377" rtl="0" eaLnBrk="1" fontAlgn="base" latinLnBrk="0" hangingPunct="1">
              <a:lnSpc>
                <a:spcPct val="100000"/>
              </a:lnSpc>
              <a:spcBef>
                <a:spcPts val="0"/>
              </a:spcBef>
              <a:spcAft>
                <a:spcPts val="900"/>
              </a:spcAft>
              <a:buClr>
                <a:srgbClr val="00B050"/>
              </a:buClr>
              <a:buSzTx/>
              <a:buFontTx/>
              <a:buNone/>
              <a:tabLst/>
              <a:defRPr/>
            </a:pPr>
            <a:r>
              <a:rPr kumimoji="0" lang="en-GB" sz="2600" b="1" i="0" u="sng" strike="noStrike" kern="0" cap="none" spc="0" normalizeH="0" baseline="0" noProof="0" dirty="0">
                <a:ln>
                  <a:noFill/>
                </a:ln>
                <a:solidFill>
                  <a:srgbClr val="335921"/>
                </a:solidFill>
                <a:effectLst/>
                <a:uLnTx/>
                <a:uFillTx/>
                <a:latin typeface="Calibri"/>
                <a:ea typeface="+mn-ea"/>
                <a:cs typeface="+mn-cs"/>
              </a:rPr>
              <a:t>Who: </a:t>
            </a:r>
            <a:r>
              <a:rPr kumimoji="0" lang="en-GB" sz="2600" b="0" i="0" u="none" strike="noStrike" kern="0" cap="none" spc="0" normalizeH="0" baseline="0" noProof="0" dirty="0">
                <a:ln>
                  <a:noFill/>
                </a:ln>
                <a:solidFill>
                  <a:srgbClr val="335921"/>
                </a:solidFill>
                <a:effectLst/>
                <a:uLnTx/>
                <a:uFillTx/>
                <a:latin typeface="Calibri"/>
                <a:ea typeface="+mn-ea"/>
                <a:cs typeface="+mn-cs"/>
              </a:rPr>
              <a:t>The main players of the AKIS are: farmers/foresters, advisors, researchers, (farmer) organisations, NGOs, networks, retailers, media, services, various ministries…: they all produce and need knowledge!</a:t>
            </a:r>
            <a:endParaRPr kumimoji="0" lang="en-GB" sz="2600" b="1" i="0" u="sng" strike="noStrike" kern="0" cap="none" spc="0" normalizeH="0" baseline="0" noProof="0" dirty="0">
              <a:ln>
                <a:noFill/>
              </a:ln>
              <a:solidFill>
                <a:srgbClr val="335921"/>
              </a:solidFill>
              <a:effectLst/>
              <a:uLnTx/>
              <a:uFillTx/>
              <a:latin typeface="Calibri"/>
              <a:ea typeface="+mn-ea"/>
              <a:cs typeface="+mn-cs"/>
            </a:endParaRPr>
          </a:p>
          <a:p>
            <a:pPr marL="457189" marR="0" lvl="1" indent="0" algn="l" defTabSz="914377" rtl="0" eaLnBrk="1" fontAlgn="base" latinLnBrk="0" hangingPunct="1">
              <a:lnSpc>
                <a:spcPct val="100000"/>
              </a:lnSpc>
              <a:spcBef>
                <a:spcPts val="0"/>
              </a:spcBef>
              <a:spcAft>
                <a:spcPts val="900"/>
              </a:spcAft>
              <a:buClr>
                <a:srgbClr val="00B050"/>
              </a:buClr>
              <a:buSzTx/>
              <a:buFontTx/>
              <a:buNone/>
              <a:tabLst/>
              <a:defRPr/>
            </a:pPr>
            <a:r>
              <a:rPr kumimoji="0" lang="en-GB" sz="2600" b="1" i="0" u="sng" strike="noStrike" kern="0" cap="none" spc="0" normalizeH="0" baseline="0" noProof="0" dirty="0">
                <a:ln>
                  <a:noFill/>
                </a:ln>
                <a:solidFill>
                  <a:srgbClr val="335921"/>
                </a:solidFill>
                <a:effectLst/>
                <a:uLnTx/>
                <a:uFillTx/>
                <a:latin typeface="Calibri"/>
                <a:ea typeface="+mn-ea"/>
                <a:cs typeface="+mn-cs"/>
              </a:rPr>
              <a:t>Why: </a:t>
            </a:r>
            <a:r>
              <a:rPr kumimoji="0" lang="en-GB" sz="2600" b="0" i="0" u="none" strike="noStrike" kern="0" cap="none" spc="0" normalizeH="0" baseline="0" noProof="0" dirty="0">
                <a:ln>
                  <a:noFill/>
                </a:ln>
                <a:solidFill>
                  <a:srgbClr val="335921"/>
                </a:solidFill>
                <a:effectLst/>
                <a:uLnTx/>
                <a:uFillTx/>
                <a:latin typeface="Calibri"/>
                <a:ea typeface="+mn-ea"/>
                <a:cs typeface="+mn-cs"/>
              </a:rPr>
              <a:t>The aim is to create a </a:t>
            </a:r>
            <a:r>
              <a:rPr kumimoji="0" lang="en-GB" sz="2600" b="1" i="0" u="sng" strike="noStrike" kern="0" cap="none" spc="0" normalizeH="0" baseline="0" noProof="0" dirty="0">
                <a:ln>
                  <a:noFill/>
                </a:ln>
                <a:solidFill>
                  <a:srgbClr val="C00000"/>
                </a:solidFill>
                <a:effectLst/>
                <a:uLnTx/>
                <a:uFillTx/>
                <a:latin typeface="Calibri"/>
                <a:ea typeface="+mn-ea"/>
                <a:cs typeface="+mn-cs"/>
              </a:rPr>
              <a:t>regional/national</a:t>
            </a:r>
            <a:r>
              <a:rPr kumimoji="0" lang="en-GB" sz="2600" b="0" i="0" u="sng" strike="noStrike" kern="0" cap="none" spc="0" normalizeH="0" baseline="0" noProof="0" dirty="0">
                <a:ln>
                  <a:noFill/>
                </a:ln>
                <a:solidFill>
                  <a:srgbClr val="C00000"/>
                </a:solidFill>
                <a:effectLst/>
                <a:uLnTx/>
                <a:uFillTx/>
                <a:latin typeface="Calibri"/>
                <a:ea typeface="+mn-ea"/>
                <a:cs typeface="+mn-cs"/>
              </a:rPr>
              <a:t> </a:t>
            </a:r>
            <a:r>
              <a:rPr kumimoji="0" lang="en-GB" sz="2600" b="0" i="0" u="none" strike="noStrike" kern="0" cap="none" spc="0" normalizeH="0" baseline="0" noProof="0" dirty="0">
                <a:ln>
                  <a:noFill/>
                </a:ln>
                <a:solidFill>
                  <a:srgbClr val="C00000"/>
                </a:solidFill>
                <a:effectLst/>
                <a:uLnTx/>
                <a:uFillTx/>
                <a:latin typeface="Calibri"/>
                <a:ea typeface="+mn-ea"/>
                <a:cs typeface="+mn-cs"/>
              </a:rPr>
              <a:t>innovation ecosystem </a:t>
            </a:r>
            <a:r>
              <a:rPr kumimoji="0" lang="en-GB" sz="2600" b="0" i="0" u="none" strike="noStrike" kern="0" cap="none" spc="0" normalizeH="0" baseline="0" noProof="0" dirty="0">
                <a:ln>
                  <a:noFill/>
                </a:ln>
                <a:solidFill>
                  <a:srgbClr val="335921"/>
                </a:solidFill>
                <a:effectLst/>
                <a:uLnTx/>
                <a:uFillTx/>
                <a:latin typeface="Calibri"/>
                <a:ea typeface="+mn-ea"/>
                <a:cs typeface="+mn-cs"/>
              </a:rPr>
              <a:t>by enhancing </a:t>
            </a:r>
            <a:r>
              <a:rPr kumimoji="0" lang="en-GB" sz="2600" b="1" i="0" u="none" strike="noStrike" kern="0" cap="none" spc="0" normalizeH="0" baseline="0" noProof="0" dirty="0">
                <a:ln>
                  <a:noFill/>
                </a:ln>
                <a:solidFill>
                  <a:srgbClr val="C00000"/>
                </a:solidFill>
                <a:effectLst/>
                <a:uLnTx/>
                <a:uFillTx/>
                <a:latin typeface="Calibri"/>
                <a:ea typeface="+mn-ea"/>
                <a:cs typeface="+mn-cs"/>
              </a:rPr>
              <a:t>knowledge flows </a:t>
            </a:r>
            <a:r>
              <a:rPr kumimoji="0" lang="en-GB" sz="2600" b="0" i="0" u="none" strike="noStrike" kern="0" cap="none" spc="0" normalizeH="0" baseline="0" noProof="0" dirty="0">
                <a:ln>
                  <a:noFill/>
                </a:ln>
                <a:solidFill>
                  <a:srgbClr val="335921"/>
                </a:solidFill>
                <a:effectLst/>
                <a:uLnTx/>
                <a:uFillTx/>
                <a:latin typeface="Calibri"/>
                <a:ea typeface="+mn-ea"/>
                <a:cs typeface="+mn-cs"/>
              </a:rPr>
              <a:t>between the AKIS players as well as strengthening links between research and practice.</a:t>
            </a:r>
            <a:endParaRPr kumimoji="0" lang="en-GB" sz="2400" b="0" i="0" u="none" strike="noStrike" kern="0" cap="none" spc="0" normalizeH="0" baseline="0" noProof="0" dirty="0">
              <a:ln>
                <a:noFill/>
              </a:ln>
              <a:solidFill>
                <a:srgbClr val="335921"/>
              </a:solidFill>
              <a:effectLst/>
              <a:uLnTx/>
              <a:uFillTx/>
              <a:latin typeface="Calibri"/>
              <a:ea typeface="+mn-ea"/>
              <a:cs typeface="+mn-cs"/>
            </a:endParaRPr>
          </a:p>
          <a:p>
            <a:pPr marL="457189" marR="0" lvl="1" indent="0" algn="l" defTabSz="914377" rtl="0" eaLnBrk="1" fontAlgn="base" latinLnBrk="0" hangingPunct="1">
              <a:lnSpc>
                <a:spcPct val="100000"/>
              </a:lnSpc>
              <a:spcBef>
                <a:spcPts val="0"/>
              </a:spcBef>
              <a:spcAft>
                <a:spcPts val="900"/>
              </a:spcAft>
              <a:buClr>
                <a:srgbClr val="00B050"/>
              </a:buClr>
              <a:buSzTx/>
              <a:buFontTx/>
              <a:buNone/>
              <a:tabLst/>
              <a:defRPr/>
            </a:pPr>
            <a:r>
              <a:rPr kumimoji="0" lang="nl-BE" sz="2400" b="1" i="1" u="none" strike="noStrike" kern="0" cap="none" spc="0" normalizeH="0" baseline="0" noProof="0" dirty="0">
                <a:ln>
                  <a:noFill/>
                </a:ln>
                <a:solidFill>
                  <a:srgbClr val="C00000"/>
                </a:solidFill>
                <a:effectLst/>
                <a:uLnTx/>
                <a:uFillTx/>
                <a:latin typeface="Calibri"/>
                <a:ea typeface="+mn-ea"/>
                <a:cs typeface="+mn-cs"/>
              </a:rPr>
              <a:t>Brief "</a:t>
            </a:r>
            <a:r>
              <a:rPr kumimoji="0" lang="nl-BE" sz="2400" b="1" i="1" u="none" strike="noStrike" kern="0" cap="none" spc="0" normalizeH="0" baseline="0" noProof="0" dirty="0" err="1">
                <a:ln>
                  <a:noFill/>
                </a:ln>
                <a:solidFill>
                  <a:srgbClr val="C00000"/>
                </a:solidFill>
                <a:effectLst/>
                <a:uLnTx/>
                <a:uFillTx/>
                <a:latin typeface="Calibri"/>
                <a:ea typeface="+mn-ea"/>
                <a:cs typeface="+mn-cs"/>
              </a:rPr>
              <a:t>What</a:t>
            </a:r>
            <a:r>
              <a:rPr kumimoji="0" lang="nl-BE" sz="2400" b="1" i="1" u="none" strike="noStrike" kern="0" cap="none" spc="0" normalizeH="0" baseline="0" noProof="0" dirty="0">
                <a:ln>
                  <a:noFill/>
                </a:ln>
                <a:solidFill>
                  <a:srgbClr val="C00000"/>
                </a:solidFill>
                <a:effectLst/>
                <a:uLnTx/>
                <a:uFillTx/>
                <a:latin typeface="Calibri"/>
                <a:ea typeface="+mn-ea"/>
                <a:cs typeface="+mn-cs"/>
              </a:rPr>
              <a:t> is AKIS": </a:t>
            </a:r>
            <a:r>
              <a:rPr kumimoji="0" lang="nl-BE" sz="2400" b="1" i="1" u="none" strike="noStrike" kern="0" cap="none" spc="0" normalizeH="0" baseline="0" noProof="0" dirty="0">
                <a:ln>
                  <a:noFill/>
                </a:ln>
                <a:solidFill>
                  <a:srgbClr val="C00000"/>
                </a:solidFill>
                <a:effectLst/>
                <a:uLnTx/>
                <a:uFillTx/>
                <a:latin typeface="Calibri"/>
                <a:ea typeface="+mn-ea"/>
                <a:cs typeface="+mn-cs"/>
                <a:hlinkClick r:id="rId4"/>
              </a:rPr>
              <a:t>https://ec.europa.eu/info/sites/info/files/food-farming-fisheries/key_policies/documents/building-stronger-akis_en.pdf</a:t>
            </a:r>
            <a:endParaRPr kumimoji="0" lang="nl-BE" sz="2400" b="1" i="1" u="none" strike="noStrike" kern="0" cap="none" spc="0" normalizeH="0" baseline="0" noProof="0" dirty="0">
              <a:ln>
                <a:noFill/>
              </a:ln>
              <a:solidFill>
                <a:srgbClr val="C00000"/>
              </a:solidFill>
              <a:effectLst/>
              <a:uLnTx/>
              <a:uFillTx/>
              <a:latin typeface="Calibri"/>
              <a:ea typeface="+mn-ea"/>
              <a:cs typeface="+mn-cs"/>
            </a:endParaRPr>
          </a:p>
          <a:p>
            <a:pPr marL="457189" marR="0" lvl="1" indent="0" algn="l" defTabSz="914377" rtl="0" eaLnBrk="1" fontAlgn="base" latinLnBrk="0" hangingPunct="1">
              <a:lnSpc>
                <a:spcPct val="100000"/>
              </a:lnSpc>
              <a:spcBef>
                <a:spcPts val="0"/>
              </a:spcBef>
              <a:spcAft>
                <a:spcPts val="900"/>
              </a:spcAft>
              <a:buClr>
                <a:srgbClr val="00B050"/>
              </a:buClr>
              <a:buSzTx/>
              <a:buFontTx/>
              <a:buNone/>
              <a:tabLst/>
              <a:defRPr/>
            </a:pPr>
            <a:endParaRPr kumimoji="0" lang="en-GB" sz="2400" b="0" i="1" u="none" strike="noStrike" kern="0" cap="none" spc="0" normalizeH="0" baseline="0" noProof="0" dirty="0">
              <a:ln>
                <a:noFill/>
              </a:ln>
              <a:solidFill>
                <a:srgbClr val="335921"/>
              </a:solidFill>
              <a:effectLst/>
              <a:uLnTx/>
              <a:uFillTx/>
              <a:latin typeface="Calibri"/>
              <a:ea typeface="+mn-ea"/>
              <a:cs typeface="+mn-cs"/>
            </a:endParaRPr>
          </a:p>
        </p:txBody>
      </p:sp>
      <p:sp>
        <p:nvSpPr>
          <p:cNvPr id="7" name="CustomShape 1"/>
          <p:cNvSpPr/>
          <p:nvPr/>
        </p:nvSpPr>
        <p:spPr>
          <a:xfrm>
            <a:off x="2810934" y="84667"/>
            <a:ext cx="9649884" cy="1659467"/>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3937"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 normalizeH="0" baseline="0" noProof="0" dirty="0">
                <a:ln>
                  <a:noFill/>
                </a:ln>
                <a:solidFill>
                  <a:srgbClr val="BBB831"/>
                </a:solidFill>
                <a:effectLst/>
                <a:uLnTx/>
                <a:uFill>
                  <a:solidFill>
                    <a:srgbClr val="FFFFFF"/>
                  </a:solidFill>
                </a:uFill>
                <a:latin typeface="Calibri"/>
                <a:ea typeface="Verdana"/>
                <a:cs typeface="+mn-cs"/>
              </a:rPr>
              <a:t>The AKIS at the heart of the agricultural innovation ecosystem</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a:p>
            <a:pPr marL="444589" marR="0" lvl="0" indent="-444229" algn="l" defTabSz="91393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201084" y="5806018"/>
            <a:ext cx="11842749" cy="952500"/>
          </a:xfrm>
          <a:prstGeom prst="rect">
            <a:avLst/>
          </a:prstGeom>
          <a:solidFill>
            <a:srgbClr val="AAB37D">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00920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67" y="1265768"/>
            <a:ext cx="2146300" cy="104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stomShape 1"/>
          <p:cNvSpPr/>
          <p:nvPr/>
        </p:nvSpPr>
        <p:spPr>
          <a:xfrm>
            <a:off x="2319867" y="1"/>
            <a:ext cx="9759951" cy="3079751"/>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3937"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 normalizeH="0" baseline="0" noProof="0" dirty="0">
                <a:ln>
                  <a:noFill/>
                </a:ln>
                <a:solidFill>
                  <a:srgbClr val="C00000"/>
                </a:solidFill>
                <a:effectLst/>
                <a:uLnTx/>
                <a:uFill>
                  <a:solidFill>
                    <a:srgbClr val="FFFFFF"/>
                  </a:solidFill>
                </a:uFill>
                <a:latin typeface="Calibri"/>
                <a:ea typeface="Verdana"/>
                <a:cs typeface="+mn-cs"/>
              </a:rPr>
              <a:t>A</a:t>
            </a:r>
            <a:r>
              <a:rPr kumimoji="0" lang="en-GB" sz="3000" b="1" i="0" u="none" strike="noStrike" kern="1200" cap="none" spc="-1" normalizeH="0" baseline="0" noProof="0" dirty="0">
                <a:ln>
                  <a:noFill/>
                </a:ln>
                <a:solidFill>
                  <a:srgbClr val="BBB831"/>
                </a:solidFill>
                <a:effectLst/>
                <a:uLnTx/>
                <a:uFill>
                  <a:solidFill>
                    <a:srgbClr val="FFFFFF"/>
                  </a:solidFill>
                </a:uFill>
                <a:latin typeface="Calibri"/>
                <a:ea typeface="Verdana"/>
                <a:cs typeface="+mn-cs"/>
              </a:rPr>
              <a:t>KIS at the heart of the agricultural innovation ecosystem </a:t>
            </a:r>
            <a:r>
              <a:rPr kumimoji="0" lang="fr-BE" sz="3000" b="1" i="0" u="none" strike="noStrike" kern="0" cap="none" spc="0" normalizeH="0" baseline="0" noProof="0" dirty="0">
                <a:ln>
                  <a:noFill/>
                </a:ln>
                <a:solidFill>
                  <a:srgbClr val="335921"/>
                </a:solidFill>
                <a:effectLst/>
                <a:uLnTx/>
                <a:uFillTx/>
                <a:latin typeface="Calibri"/>
                <a:ea typeface="Verdana" panose="020B0604030504040204" pitchFamily="34" charset="0"/>
                <a:cs typeface="Verdana" panose="020B0604030504040204" pitchFamily="34" charset="0"/>
              </a:rPr>
              <a:t>=&gt; Cross-</a:t>
            </a:r>
            <a:r>
              <a:rPr kumimoji="0" lang="fr-BE" sz="3000" b="1" i="0" u="none" strike="noStrike" kern="0" cap="none" spc="0" normalizeH="0" baseline="0" noProof="0" dirty="0" err="1">
                <a:ln>
                  <a:noFill/>
                </a:ln>
                <a:solidFill>
                  <a:srgbClr val="335921"/>
                </a:solidFill>
                <a:effectLst/>
                <a:uLnTx/>
                <a:uFillTx/>
                <a:latin typeface="Calibri"/>
                <a:ea typeface="Verdana" panose="020B0604030504040204" pitchFamily="34" charset="0"/>
                <a:cs typeface="Verdana" panose="020B0604030504040204" pitchFamily="34" charset="0"/>
              </a:rPr>
              <a:t>cutting</a:t>
            </a:r>
            <a:r>
              <a:rPr kumimoji="0" lang="fr-BE" sz="3000" b="1" i="0" u="none" strike="noStrike" kern="0" cap="none" spc="0" normalizeH="0" baseline="0" noProof="0" dirty="0">
                <a:ln>
                  <a:noFill/>
                </a:ln>
                <a:solidFill>
                  <a:srgbClr val="335921"/>
                </a:solidFill>
                <a:effectLst/>
                <a:uLnTx/>
                <a:uFillTx/>
                <a:latin typeface="Calibri"/>
                <a:ea typeface="Verdana" panose="020B0604030504040204" pitchFamily="34" charset="0"/>
                <a:cs typeface="Verdana" panose="020B0604030504040204" pitchFamily="34" charset="0"/>
              </a:rPr>
              <a:t> CAP support to </a:t>
            </a:r>
            <a:r>
              <a:rPr kumimoji="0" lang="fr-BE" sz="3000" b="1" i="0" u="sng" strike="noStrike" kern="0" cap="none" spc="0" normalizeH="0" baseline="0" noProof="0" dirty="0" err="1">
                <a:ln>
                  <a:noFill/>
                </a:ln>
                <a:solidFill>
                  <a:srgbClr val="335921"/>
                </a:solidFill>
                <a:effectLst/>
                <a:uLnTx/>
                <a:uFillTx/>
                <a:latin typeface="Calibri"/>
                <a:ea typeface="Verdana" panose="020B0604030504040204" pitchFamily="34" charset="0"/>
                <a:cs typeface="Verdana" panose="020B0604030504040204" pitchFamily="34" charset="0"/>
              </a:rPr>
              <a:t>S</a:t>
            </a:r>
            <a:r>
              <a:rPr kumimoji="0" lang="fr-BE" sz="3000" b="1" i="0" u="none" strike="noStrike" kern="0" cap="none" spc="0" normalizeH="0" baseline="0" noProof="0" dirty="0" err="1">
                <a:ln>
                  <a:noFill/>
                </a:ln>
                <a:solidFill>
                  <a:srgbClr val="335921"/>
                </a:solidFill>
                <a:effectLst/>
                <a:uLnTx/>
                <a:uFillTx/>
                <a:latin typeface="Calibri"/>
                <a:ea typeface="Verdana" panose="020B0604030504040204" pitchFamily="34" charset="0"/>
                <a:cs typeface="Verdana" panose="020B0604030504040204" pitchFamily="34" charset="0"/>
              </a:rPr>
              <a:t>ystematically</a:t>
            </a:r>
            <a:r>
              <a:rPr kumimoji="0" lang="fr-BE" sz="3000" b="1" i="0" u="none" strike="noStrike" kern="0" cap="none" spc="0" normalizeH="0" baseline="0" noProof="0" dirty="0">
                <a:ln>
                  <a:noFill/>
                </a:ln>
                <a:solidFill>
                  <a:srgbClr val="335921"/>
                </a:solidFill>
                <a:effectLst/>
                <a:uLnTx/>
                <a:uFillTx/>
                <a:latin typeface="Calibri"/>
                <a:ea typeface="Verdana" panose="020B0604030504040204" pitchFamily="34" charset="0"/>
                <a:cs typeface="Verdana" panose="020B0604030504040204" pitchFamily="34" charset="0"/>
              </a:rPr>
              <a:t> </a:t>
            </a:r>
            <a:r>
              <a:rPr kumimoji="0" lang="fr-BE" sz="3000" b="1" i="0" u="none" strike="noStrike" kern="0" cap="none" spc="0" normalizeH="0" baseline="0" noProof="0" dirty="0" err="1">
                <a:ln>
                  <a:noFill/>
                </a:ln>
                <a:solidFill>
                  <a:srgbClr val="335921"/>
                </a:solidFill>
                <a:effectLst/>
                <a:uLnTx/>
                <a:uFillTx/>
                <a:latin typeface="Calibri"/>
                <a:ea typeface="Verdana" panose="020B0604030504040204" pitchFamily="34" charset="0"/>
                <a:cs typeface="Verdana" panose="020B0604030504040204" pitchFamily="34" charset="0"/>
              </a:rPr>
              <a:t>share</a:t>
            </a:r>
            <a:r>
              <a:rPr kumimoji="0" lang="fr-BE" sz="3000" b="1" i="0" u="none" strike="noStrike" kern="0" cap="none" spc="0" normalizeH="0" baseline="0" noProof="0" dirty="0">
                <a:ln>
                  <a:noFill/>
                </a:ln>
                <a:solidFill>
                  <a:srgbClr val="335921"/>
                </a:solidFill>
                <a:effectLst/>
                <a:uLnTx/>
                <a:uFillTx/>
                <a:latin typeface="Calibri"/>
                <a:ea typeface="Verdana" panose="020B0604030504040204" pitchFamily="34" charset="0"/>
                <a:cs typeface="Verdana" panose="020B0604030504040204" pitchFamily="34" charset="0"/>
              </a:rPr>
              <a:t> </a:t>
            </a:r>
            <a:r>
              <a:rPr kumimoji="0" lang="fr-BE" sz="3000" b="1" i="0" u="sng" strike="noStrike" kern="0" cap="none" spc="0" normalizeH="0" baseline="0" noProof="0" dirty="0" err="1">
                <a:ln>
                  <a:noFill/>
                </a:ln>
                <a:solidFill>
                  <a:srgbClr val="335921"/>
                </a:solidFill>
                <a:effectLst/>
                <a:uLnTx/>
                <a:uFillTx/>
                <a:latin typeface="Calibri"/>
                <a:ea typeface="Verdana" panose="020B0604030504040204" pitchFamily="34" charset="0"/>
                <a:cs typeface="Verdana" panose="020B0604030504040204" pitchFamily="34" charset="0"/>
              </a:rPr>
              <a:t>K</a:t>
            </a:r>
            <a:r>
              <a:rPr kumimoji="0" lang="fr-BE" sz="3000" b="1" i="0" u="none" strike="noStrike" kern="0" cap="none" spc="0" normalizeH="0" baseline="0" noProof="0" dirty="0" err="1">
                <a:ln>
                  <a:noFill/>
                </a:ln>
                <a:solidFill>
                  <a:srgbClr val="335921"/>
                </a:solidFill>
                <a:effectLst/>
                <a:uLnTx/>
                <a:uFillTx/>
                <a:latin typeface="Calibri"/>
                <a:ea typeface="Verdana" panose="020B0604030504040204" pitchFamily="34" charset="0"/>
                <a:cs typeface="Verdana" panose="020B0604030504040204" pitchFamily="34" charset="0"/>
              </a:rPr>
              <a:t>nowledge</a:t>
            </a:r>
            <a:r>
              <a:rPr kumimoji="0" lang="fr-BE" sz="3000" b="1" i="0" u="none" strike="noStrike" kern="0" cap="none" spc="0" normalizeH="0" baseline="0" noProof="0" dirty="0">
                <a:ln>
                  <a:noFill/>
                </a:ln>
                <a:solidFill>
                  <a:srgbClr val="335921"/>
                </a:solidFill>
                <a:effectLst/>
                <a:uLnTx/>
                <a:uFillTx/>
                <a:latin typeface="Calibri"/>
                <a:ea typeface="Verdana" panose="020B0604030504040204" pitchFamily="34" charset="0"/>
                <a:cs typeface="Verdana" panose="020B0604030504040204" pitchFamily="34" charset="0"/>
              </a:rPr>
              <a:t> and </a:t>
            </a:r>
            <a:r>
              <a:rPr kumimoji="0" lang="fr-BE" sz="3000" b="1" i="0" u="sng" strike="noStrike" kern="0" cap="none" spc="0" normalizeH="0" baseline="0" noProof="0" dirty="0">
                <a:ln>
                  <a:noFill/>
                </a:ln>
                <a:solidFill>
                  <a:srgbClr val="335921"/>
                </a:solidFill>
                <a:effectLst/>
                <a:uLnTx/>
                <a:uFillTx/>
                <a:latin typeface="Calibri"/>
                <a:ea typeface="Verdana" panose="020B0604030504040204" pitchFamily="34" charset="0"/>
                <a:cs typeface="Verdana" panose="020B0604030504040204" pitchFamily="34" charset="0"/>
              </a:rPr>
              <a:t>I</a:t>
            </a:r>
            <a:r>
              <a:rPr kumimoji="0" lang="fr-BE" sz="3000" b="1" i="0" u="none" strike="noStrike" kern="0" cap="none" spc="0" normalizeH="0" baseline="0" noProof="0" dirty="0">
                <a:ln>
                  <a:noFill/>
                </a:ln>
                <a:solidFill>
                  <a:srgbClr val="335921"/>
                </a:solidFill>
                <a:effectLst/>
                <a:uLnTx/>
                <a:uFillTx/>
                <a:latin typeface="Calibri"/>
                <a:ea typeface="Verdana" panose="020B0604030504040204" pitchFamily="34" charset="0"/>
                <a:cs typeface="Verdana" panose="020B0604030504040204" pitchFamily="34" charset="0"/>
              </a:rPr>
              <a:t>nnovation in </a:t>
            </a:r>
            <a:r>
              <a:rPr kumimoji="0" lang="fr-BE" sz="3000" b="1" i="0" u="sng" strike="noStrike" kern="0" cap="none" spc="0" normalizeH="0" baseline="0" noProof="0" dirty="0">
                <a:ln>
                  <a:noFill/>
                </a:ln>
                <a:solidFill>
                  <a:srgbClr val="335921"/>
                </a:solidFill>
                <a:effectLst/>
                <a:uLnTx/>
                <a:uFillTx/>
                <a:latin typeface="Calibri"/>
                <a:ea typeface="Verdana" panose="020B0604030504040204" pitchFamily="34" charset="0"/>
                <a:cs typeface="Verdana" panose="020B0604030504040204" pitchFamily="34" charset="0"/>
              </a:rPr>
              <a:t>A</a:t>
            </a:r>
            <a:r>
              <a:rPr kumimoji="0" lang="fr-BE" sz="3000" b="1" i="0" u="none" strike="noStrike" kern="0" cap="none" spc="0" normalizeH="0" baseline="0" noProof="0" dirty="0">
                <a:ln>
                  <a:noFill/>
                </a:ln>
                <a:solidFill>
                  <a:srgbClr val="335921"/>
                </a:solidFill>
                <a:effectLst/>
                <a:uLnTx/>
                <a:uFillTx/>
                <a:latin typeface="Calibri"/>
                <a:ea typeface="Verdana" panose="020B0604030504040204" pitchFamily="34" charset="0"/>
                <a:cs typeface="Verdana" panose="020B0604030504040204" pitchFamily="34" charset="0"/>
              </a:rPr>
              <a:t>griculture and rural areas </a:t>
            </a:r>
            <a:r>
              <a:rPr kumimoji="0" lang="fr-BE" sz="3000" b="0" i="0" u="none" strike="noStrike" kern="0" cap="none" spc="0" normalizeH="0" baseline="0" noProof="0" dirty="0" err="1">
                <a:ln>
                  <a:noFill/>
                </a:ln>
                <a:solidFill>
                  <a:srgbClr val="335921"/>
                </a:solidFill>
                <a:effectLst/>
                <a:uLnTx/>
                <a:uFillTx/>
                <a:latin typeface="Calibri"/>
                <a:ea typeface="Verdana" panose="020B0604030504040204" pitchFamily="34" charset="0"/>
                <a:cs typeface="Verdana" panose="020B0604030504040204" pitchFamily="34" charset="0"/>
              </a:rPr>
              <a:t>including</a:t>
            </a:r>
            <a:r>
              <a:rPr kumimoji="0" lang="fr-BE" sz="3000" b="0" i="0" u="none" strike="noStrike" kern="0" cap="none" spc="0" normalizeH="0" baseline="0" noProof="0" dirty="0">
                <a:ln>
                  <a:noFill/>
                </a:ln>
                <a:solidFill>
                  <a:srgbClr val="335921"/>
                </a:solidFill>
                <a:effectLst/>
                <a:uLnTx/>
                <a:uFillTx/>
                <a:latin typeface="Calibri"/>
                <a:ea typeface="Verdana" panose="020B0604030504040204" pitchFamily="34" charset="0"/>
                <a:cs typeface="Verdana" panose="020B0604030504040204" pitchFamily="34" charset="0"/>
              </a:rPr>
              <a:t> </a:t>
            </a:r>
            <a:r>
              <a:rPr kumimoji="0" lang="fr-BE" sz="3000" b="0" i="0" u="none" strike="noStrike" kern="0" cap="none" spc="0" normalizeH="0" baseline="0" noProof="0" dirty="0">
                <a:ln>
                  <a:noFill/>
                </a:ln>
                <a:solidFill>
                  <a:srgbClr val="C00000"/>
                </a:solidFill>
                <a:effectLst/>
                <a:uLnTx/>
                <a:uFillTx/>
                <a:latin typeface="Calibri"/>
                <a:ea typeface="Verdana" panose="020B0604030504040204" pitchFamily="34" charset="0"/>
                <a:cs typeface="Verdana" panose="020B0604030504040204" pitchFamily="34" charset="0"/>
              </a:rPr>
              <a:t>in </a:t>
            </a:r>
            <a:r>
              <a:rPr kumimoji="0" lang="fr-BE" sz="3000" b="0" i="0" u="none" strike="noStrike" kern="0" cap="none" spc="0" normalizeH="0" baseline="0" noProof="0" dirty="0" err="1">
                <a:ln>
                  <a:noFill/>
                </a:ln>
                <a:solidFill>
                  <a:srgbClr val="C00000"/>
                </a:solidFill>
                <a:effectLst/>
                <a:uLnTx/>
                <a:uFillTx/>
                <a:latin typeface="Calibri"/>
                <a:ea typeface="Verdana" panose="020B0604030504040204" pitchFamily="34" charset="0"/>
                <a:cs typeface="Verdana" panose="020B0604030504040204" pitchFamily="34" charset="0"/>
              </a:rPr>
              <a:t>whatever</a:t>
            </a:r>
            <a:r>
              <a:rPr kumimoji="0" lang="fr-BE" sz="3000" b="0" i="0" u="none" strike="noStrike" kern="0" cap="none" spc="0" normalizeH="0" baseline="0" noProof="0" dirty="0">
                <a:ln>
                  <a:noFill/>
                </a:ln>
                <a:solidFill>
                  <a:srgbClr val="C00000"/>
                </a:solidFill>
                <a:effectLst/>
                <a:uLnTx/>
                <a:uFillTx/>
                <a:latin typeface="Calibri"/>
                <a:ea typeface="Verdana" panose="020B0604030504040204" pitchFamily="34" charset="0"/>
                <a:cs typeface="Verdana" panose="020B0604030504040204" pitchFamily="34" charset="0"/>
              </a:rPr>
              <a:t> </a:t>
            </a:r>
            <a:r>
              <a:rPr kumimoji="0" lang="fr-BE" sz="3000" b="0" i="0" u="none" strike="noStrike" kern="0" cap="none" spc="0" normalizeH="0" baseline="0" noProof="0" dirty="0" err="1">
                <a:ln>
                  <a:noFill/>
                </a:ln>
                <a:solidFill>
                  <a:srgbClr val="C00000"/>
                </a:solidFill>
                <a:effectLst/>
                <a:uLnTx/>
                <a:uFillTx/>
                <a:latin typeface="Calibri"/>
                <a:ea typeface="Verdana" panose="020B0604030504040204" pitchFamily="34" charset="0"/>
                <a:cs typeface="Verdana" panose="020B0604030504040204" pitchFamily="34" charset="0"/>
              </a:rPr>
              <a:t>farming</a:t>
            </a:r>
            <a:r>
              <a:rPr kumimoji="0" lang="fr-BE" sz="3000" b="0" i="0" u="none" strike="noStrike" kern="0" cap="none" spc="0" normalizeH="0" baseline="0" noProof="0" dirty="0">
                <a:ln>
                  <a:noFill/>
                </a:ln>
                <a:solidFill>
                  <a:srgbClr val="C00000"/>
                </a:solidFill>
                <a:effectLst/>
                <a:uLnTx/>
                <a:uFillTx/>
                <a:latin typeface="Calibri"/>
                <a:ea typeface="Verdana" panose="020B0604030504040204" pitchFamily="34" charset="0"/>
                <a:cs typeface="Verdana" panose="020B0604030504040204" pitchFamily="34" charset="0"/>
              </a:rPr>
              <a:t> and rural </a:t>
            </a:r>
            <a:r>
              <a:rPr kumimoji="0" lang="fr-BE" sz="3000" b="0" i="0" u="none" strike="noStrike" kern="0" cap="none" spc="0" normalizeH="0" baseline="0" noProof="0" dirty="0" err="1">
                <a:ln>
                  <a:noFill/>
                </a:ln>
                <a:solidFill>
                  <a:srgbClr val="C00000"/>
                </a:solidFill>
                <a:effectLst/>
                <a:uLnTx/>
                <a:uFillTx/>
                <a:latin typeface="Calibri"/>
                <a:ea typeface="Verdana" panose="020B0604030504040204" pitchFamily="34" charset="0"/>
                <a:cs typeface="Verdana" panose="020B0604030504040204" pitchFamily="34" charset="0"/>
              </a:rPr>
              <a:t>activities</a:t>
            </a:r>
            <a:r>
              <a:rPr kumimoji="0" lang="fr-BE" sz="3000" b="0" i="0" u="none" strike="noStrike" kern="0" cap="none" spc="0" normalizeH="0" baseline="0" noProof="0" dirty="0">
                <a:ln>
                  <a:noFill/>
                </a:ln>
                <a:solidFill>
                  <a:srgbClr val="C00000"/>
                </a:solidFill>
                <a:effectLst/>
                <a:uLnTx/>
                <a:uFillTx/>
                <a:latin typeface="Calibri"/>
                <a:ea typeface="Verdana" panose="020B0604030504040204" pitchFamily="34" charset="0"/>
                <a:cs typeface="Verdana" panose="020B0604030504040204" pitchFamily="34" charset="0"/>
              </a:rPr>
              <a:t> </a:t>
            </a:r>
            <a:r>
              <a:rPr kumimoji="0" lang="fr-BE" sz="3000" b="0" i="0" u="none" strike="noStrike" kern="0" cap="none" spc="0" normalizeH="0" baseline="0" noProof="0" dirty="0" err="1">
                <a:ln>
                  <a:noFill/>
                </a:ln>
                <a:solidFill>
                  <a:srgbClr val="C00000"/>
                </a:solidFill>
                <a:effectLst/>
                <a:uLnTx/>
                <a:uFillTx/>
                <a:latin typeface="Calibri"/>
                <a:ea typeface="Verdana" panose="020B0604030504040204" pitchFamily="34" charset="0"/>
                <a:cs typeface="Verdana" panose="020B0604030504040204" pitchFamily="34" charset="0"/>
              </a:rPr>
              <a:t>automatically</a:t>
            </a:r>
            <a:r>
              <a:rPr kumimoji="0" lang="fr-BE" sz="3000" b="0" i="0" u="none" strike="noStrike" kern="0" cap="none" spc="0" normalizeH="0" baseline="0" noProof="0" dirty="0">
                <a:ln>
                  <a:noFill/>
                </a:ln>
                <a:solidFill>
                  <a:srgbClr val="C00000"/>
                </a:solidFill>
                <a:effectLst/>
                <a:uLnTx/>
                <a:uFillTx/>
                <a:latin typeface="Calibri"/>
                <a:ea typeface="Verdana" panose="020B0604030504040204" pitchFamily="34" charset="0"/>
                <a:cs typeface="Verdana" panose="020B0604030504040204" pitchFamily="34" charset="0"/>
              </a:rPr>
              <a:t> relate to </a:t>
            </a:r>
            <a:r>
              <a:rPr kumimoji="0" lang="fr-BE" sz="3000" b="0" i="0" u="none" strike="noStrike" kern="0" cap="none" spc="0" normalizeH="0" baseline="0" noProof="0" dirty="0">
                <a:ln>
                  <a:noFill/>
                </a:ln>
                <a:solidFill>
                  <a:srgbClr val="335921"/>
                </a:solidFill>
                <a:effectLst/>
                <a:uLnTx/>
                <a:uFillTx/>
                <a:latin typeface="Calibri"/>
                <a:ea typeface="+mn-ea"/>
                <a:cs typeface="+mn-cs"/>
              </a:rPr>
              <a:t>(= </a:t>
            </a:r>
            <a:r>
              <a:rPr kumimoji="0" lang="fr-BE" sz="3000" b="0" i="0" u="none" strike="noStrike" kern="0" cap="none" spc="0" normalizeH="0" baseline="0" noProof="0" dirty="0" err="1">
                <a:ln>
                  <a:noFill/>
                </a:ln>
                <a:solidFill>
                  <a:srgbClr val="335921"/>
                </a:solidFill>
                <a:effectLst/>
                <a:uLnTx/>
                <a:uFillTx/>
                <a:latin typeface="Calibri"/>
                <a:ea typeface="+mn-ea"/>
                <a:cs typeface="+mn-cs"/>
              </a:rPr>
              <a:t>landscape</a:t>
            </a:r>
            <a:r>
              <a:rPr kumimoji="0" lang="fr-BE" sz="3000" b="0" i="0" u="none" strike="noStrike" kern="0" cap="none" spc="0" normalizeH="0" baseline="0" noProof="0" dirty="0">
                <a:ln>
                  <a:noFill/>
                </a:ln>
                <a:solidFill>
                  <a:srgbClr val="335921"/>
                </a:solidFill>
                <a:effectLst/>
                <a:uLnTx/>
                <a:uFillTx/>
                <a:latin typeface="Calibri"/>
                <a:ea typeface="+mn-ea"/>
                <a:cs typeface="+mn-cs"/>
              </a:rPr>
              <a:t>, </a:t>
            </a:r>
            <a:r>
              <a:rPr kumimoji="0" lang="fr-BE" sz="3000" b="0" i="0" u="none" strike="noStrike" kern="0" cap="none" spc="0" normalizeH="0" baseline="0" noProof="0" dirty="0" err="1">
                <a:ln>
                  <a:noFill/>
                </a:ln>
                <a:solidFill>
                  <a:srgbClr val="335921"/>
                </a:solidFill>
                <a:effectLst/>
                <a:uLnTx/>
                <a:uFillTx/>
                <a:latin typeface="Calibri"/>
                <a:ea typeface="+mn-ea"/>
                <a:cs typeface="+mn-cs"/>
              </a:rPr>
              <a:t>environment</a:t>
            </a:r>
            <a:r>
              <a:rPr kumimoji="0" lang="fr-BE" sz="3000" b="0" i="0" u="none" strike="noStrike" kern="0" cap="none" spc="0" normalizeH="0" baseline="0" noProof="0" dirty="0">
                <a:ln>
                  <a:noFill/>
                </a:ln>
                <a:solidFill>
                  <a:srgbClr val="335921"/>
                </a:solidFill>
                <a:effectLst/>
                <a:uLnTx/>
                <a:uFillTx/>
                <a:latin typeface="Calibri"/>
                <a:ea typeface="+mn-ea"/>
                <a:cs typeface="+mn-cs"/>
              </a:rPr>
              <a:t>, </a:t>
            </a:r>
            <a:r>
              <a:rPr kumimoji="0" lang="fr-BE" sz="3000" b="0" i="0" u="none" strike="noStrike" kern="0" cap="none" spc="0" normalizeH="0" baseline="0" noProof="0" dirty="0" err="1">
                <a:ln>
                  <a:noFill/>
                </a:ln>
                <a:solidFill>
                  <a:srgbClr val="335921"/>
                </a:solidFill>
                <a:effectLst/>
                <a:uLnTx/>
                <a:uFillTx/>
                <a:latin typeface="Calibri"/>
                <a:ea typeface="+mn-ea"/>
                <a:cs typeface="+mn-cs"/>
              </a:rPr>
              <a:t>climate</a:t>
            </a:r>
            <a:r>
              <a:rPr kumimoji="0" lang="fr-BE" sz="3000" b="0" i="0" u="none" strike="noStrike" kern="0" cap="none" spc="0" normalizeH="0" baseline="0" noProof="0" dirty="0">
                <a:ln>
                  <a:noFill/>
                </a:ln>
                <a:solidFill>
                  <a:srgbClr val="335921"/>
                </a:solidFill>
                <a:effectLst/>
                <a:uLnTx/>
                <a:uFillTx/>
                <a:latin typeface="Calibri"/>
                <a:ea typeface="+mn-ea"/>
                <a:cs typeface="+mn-cs"/>
              </a:rPr>
              <a:t>, </a:t>
            </a:r>
            <a:r>
              <a:rPr kumimoji="0" lang="fr-BE" sz="3000" b="0" i="0" u="none" strike="noStrike" kern="0" cap="none" spc="0" normalizeH="0" baseline="0" noProof="0" dirty="0" err="1">
                <a:ln>
                  <a:noFill/>
                </a:ln>
                <a:solidFill>
                  <a:srgbClr val="335921"/>
                </a:solidFill>
                <a:effectLst/>
                <a:uLnTx/>
                <a:uFillTx/>
                <a:latin typeface="Calibri"/>
                <a:ea typeface="+mn-ea"/>
                <a:cs typeface="+mn-cs"/>
              </a:rPr>
              <a:t>biodiversity,consumers</a:t>
            </a:r>
            <a:r>
              <a:rPr kumimoji="0" lang="fr-BE" sz="3000" b="0" i="0" u="none" strike="noStrike" kern="0" cap="none" spc="0" normalizeH="0" baseline="0" noProof="0" dirty="0">
                <a:ln>
                  <a:noFill/>
                </a:ln>
                <a:solidFill>
                  <a:srgbClr val="335921"/>
                </a:solidFill>
                <a:effectLst/>
                <a:uLnTx/>
                <a:uFillTx/>
                <a:latin typeface="Calibri"/>
                <a:ea typeface="+mn-ea"/>
                <a:cs typeface="+mn-cs"/>
              </a:rPr>
              <a:t> and </a:t>
            </a:r>
            <a:r>
              <a:rPr kumimoji="0" lang="fr-BE" sz="3000" b="0" i="0" u="none" strike="noStrike" kern="0" cap="none" spc="0" normalizeH="0" baseline="0" noProof="0" dirty="0" err="1">
                <a:ln>
                  <a:noFill/>
                </a:ln>
                <a:solidFill>
                  <a:srgbClr val="335921"/>
                </a:solidFill>
                <a:effectLst/>
                <a:uLnTx/>
                <a:uFillTx/>
                <a:latin typeface="Calibri"/>
                <a:ea typeface="+mn-ea"/>
                <a:cs typeface="+mn-cs"/>
              </a:rPr>
              <a:t>citizens</a:t>
            </a:r>
            <a:r>
              <a:rPr kumimoji="0" lang="fr-BE" sz="3000" b="0" i="0" u="none" strike="noStrike" kern="0" cap="none" spc="0" normalizeH="0" baseline="0" noProof="0" dirty="0">
                <a:ln>
                  <a:noFill/>
                </a:ln>
                <a:solidFill>
                  <a:srgbClr val="335921"/>
                </a:solidFill>
                <a:effectLst/>
                <a:uLnTx/>
                <a:uFillTx/>
                <a:latin typeface="Calibri"/>
                <a:ea typeface="+mn-ea"/>
                <a:cs typeface="+mn-cs"/>
              </a:rPr>
              <a:t>, </a:t>
            </a:r>
            <a:r>
              <a:rPr kumimoji="0" lang="fr-BE" sz="3000" b="0" i="0" u="none" strike="noStrike" kern="0" cap="none" spc="0" normalizeH="0" baseline="0" noProof="0" dirty="0" err="1">
                <a:ln>
                  <a:noFill/>
                </a:ln>
                <a:solidFill>
                  <a:srgbClr val="335921"/>
                </a:solidFill>
                <a:effectLst/>
                <a:uLnTx/>
                <a:uFillTx/>
                <a:latin typeface="Calibri"/>
                <a:ea typeface="+mn-ea"/>
                <a:cs typeface="+mn-cs"/>
              </a:rPr>
              <a:t>food</a:t>
            </a:r>
            <a:r>
              <a:rPr kumimoji="0" lang="fr-BE" sz="3000" b="0" i="0" u="none" strike="noStrike" kern="0" cap="none" spc="0" normalizeH="0" baseline="0" noProof="0" dirty="0">
                <a:ln>
                  <a:noFill/>
                </a:ln>
                <a:solidFill>
                  <a:srgbClr val="335921"/>
                </a:solidFill>
                <a:effectLst/>
                <a:uLnTx/>
                <a:uFillTx/>
                <a:latin typeface="Calibri"/>
                <a:ea typeface="+mn-ea"/>
                <a:cs typeface="+mn-cs"/>
              </a:rPr>
              <a:t> and non-</a:t>
            </a:r>
            <a:r>
              <a:rPr kumimoji="0" lang="fr-BE" sz="3000" b="0" i="0" u="none" strike="noStrike" kern="0" cap="none" spc="0" normalizeH="0" baseline="0" noProof="0" dirty="0" err="1">
                <a:ln>
                  <a:noFill/>
                </a:ln>
                <a:solidFill>
                  <a:srgbClr val="335921"/>
                </a:solidFill>
                <a:effectLst/>
                <a:uLnTx/>
                <a:uFillTx/>
                <a:latin typeface="Calibri"/>
                <a:ea typeface="+mn-ea"/>
                <a:cs typeface="+mn-cs"/>
              </a:rPr>
              <a:t>food</a:t>
            </a:r>
            <a:r>
              <a:rPr kumimoji="0" lang="fr-BE" sz="3000" b="0" i="0" u="none" strike="noStrike" kern="0" cap="none" spc="0" normalizeH="0" baseline="0" noProof="0" dirty="0">
                <a:ln>
                  <a:noFill/>
                </a:ln>
                <a:solidFill>
                  <a:srgbClr val="335921"/>
                </a:solidFill>
                <a:effectLst/>
                <a:uLnTx/>
                <a:uFillTx/>
                <a:latin typeface="Calibri"/>
                <a:ea typeface="+mn-ea"/>
                <a:cs typeface="+mn-cs"/>
              </a:rPr>
              <a:t> </a:t>
            </a:r>
            <a:r>
              <a:rPr kumimoji="0" lang="fr-BE" sz="3000" b="0" i="0" u="none" strike="noStrike" kern="0" cap="none" spc="0" normalizeH="0" baseline="0" noProof="0" dirty="0" err="1">
                <a:ln>
                  <a:noFill/>
                </a:ln>
                <a:solidFill>
                  <a:srgbClr val="335921"/>
                </a:solidFill>
                <a:effectLst/>
                <a:uLnTx/>
                <a:uFillTx/>
                <a:latin typeface="Calibri"/>
                <a:ea typeface="+mn-ea"/>
                <a:cs typeface="+mn-cs"/>
              </a:rPr>
              <a:t>systems</a:t>
            </a:r>
            <a:r>
              <a:rPr kumimoji="0" lang="fr-BE" sz="3000" b="0" i="0" u="none" strike="noStrike" kern="0" cap="none" spc="0" normalizeH="0" baseline="0" noProof="0" dirty="0">
                <a:ln>
                  <a:noFill/>
                </a:ln>
                <a:solidFill>
                  <a:srgbClr val="335921"/>
                </a:solidFill>
                <a:effectLst/>
                <a:uLnTx/>
                <a:uFillTx/>
                <a:latin typeface="Calibri"/>
                <a:ea typeface="+mn-ea"/>
                <a:cs typeface="+mn-cs"/>
              </a:rPr>
              <a:t> </a:t>
            </a:r>
            <a:r>
              <a:rPr kumimoji="0" lang="fr-BE" sz="3000" b="0" i="0" u="none" strike="noStrike" kern="0" cap="none" spc="0" normalizeH="0" baseline="0" noProof="0" dirty="0" err="1">
                <a:ln>
                  <a:noFill/>
                </a:ln>
                <a:solidFill>
                  <a:srgbClr val="335921"/>
                </a:solidFill>
                <a:effectLst/>
                <a:uLnTx/>
                <a:uFillTx/>
                <a:latin typeface="Calibri"/>
                <a:ea typeface="+mn-ea"/>
                <a:cs typeface="+mn-cs"/>
              </a:rPr>
              <a:t>including</a:t>
            </a:r>
            <a:r>
              <a:rPr kumimoji="0" lang="fr-BE" sz="3000" b="0" i="0" u="none" strike="noStrike" kern="0" cap="none" spc="0" normalizeH="0" baseline="0" noProof="0" dirty="0">
                <a:ln>
                  <a:noFill/>
                </a:ln>
                <a:solidFill>
                  <a:srgbClr val="335921"/>
                </a:solidFill>
                <a:effectLst/>
                <a:uLnTx/>
                <a:uFillTx/>
                <a:latin typeface="Calibri"/>
                <a:ea typeface="+mn-ea"/>
                <a:cs typeface="+mn-cs"/>
              </a:rPr>
              <a:t> transformation and distribution </a:t>
            </a:r>
            <a:r>
              <a:rPr kumimoji="0" lang="fr-BE" sz="3000" b="0" i="0" u="none" strike="noStrike" kern="0" cap="none" spc="0" normalizeH="0" baseline="0" noProof="0" dirty="0" err="1">
                <a:ln>
                  <a:noFill/>
                </a:ln>
                <a:solidFill>
                  <a:srgbClr val="335921"/>
                </a:solidFill>
                <a:effectLst/>
                <a:uLnTx/>
                <a:uFillTx/>
                <a:latin typeface="Calibri"/>
                <a:ea typeface="+mn-ea"/>
                <a:cs typeface="+mn-cs"/>
              </a:rPr>
              <a:t>chains</a:t>
            </a:r>
            <a:r>
              <a:rPr kumimoji="0" lang="fr-BE" sz="3000" b="0" i="0" u="none" strike="noStrike" kern="0" cap="none" spc="0" normalizeH="0" baseline="0" noProof="0" dirty="0">
                <a:ln>
                  <a:noFill/>
                </a:ln>
                <a:solidFill>
                  <a:srgbClr val="335921"/>
                </a:solidFill>
                <a:effectLst/>
                <a:uLnTx/>
                <a:uFillTx/>
                <a:latin typeface="Calibri"/>
                <a:ea typeface="+mn-ea"/>
                <a:cs typeface="+mn-cs"/>
              </a:rPr>
              <a:t>, </a:t>
            </a:r>
            <a:r>
              <a:rPr kumimoji="0" lang="fr-BE" sz="3000" b="0" i="0" u="none" strike="noStrike" kern="0" cap="none" spc="0" normalizeH="0" baseline="0" noProof="0" dirty="0" err="1">
                <a:ln>
                  <a:noFill/>
                </a:ln>
                <a:solidFill>
                  <a:srgbClr val="335921"/>
                </a:solidFill>
                <a:effectLst/>
                <a:uLnTx/>
                <a:uFillTx/>
                <a:latin typeface="Calibri"/>
                <a:ea typeface="+mn-ea"/>
                <a:cs typeface="+mn-cs"/>
              </a:rPr>
              <a:t>etc</a:t>
            </a:r>
            <a:r>
              <a:rPr kumimoji="0" lang="fr-BE" sz="3000" b="0" i="0" u="none" strike="noStrike" kern="0" cap="none" spc="0" normalizeH="0" baseline="0" noProof="0" dirty="0">
                <a:ln>
                  <a:noFill/>
                </a:ln>
                <a:solidFill>
                  <a:srgbClr val="335921"/>
                </a:solidFill>
                <a:effectLst/>
                <a:uLnTx/>
                <a:uFillTx/>
                <a:latin typeface="Calibri"/>
                <a:ea typeface="+mn-ea"/>
                <a:cs typeface="+mn-cs"/>
              </a:rPr>
              <a:t>)</a:t>
            </a:r>
          </a:p>
          <a:p>
            <a:pPr marL="0" marR="0" lvl="0" indent="0" algn="l" defTabSz="913937"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p:cNvSpPr txBox="1">
            <a:spLocks/>
          </p:cNvSpPr>
          <p:nvPr/>
        </p:nvSpPr>
        <p:spPr>
          <a:xfrm>
            <a:off x="135468" y="3327401"/>
            <a:ext cx="12018433" cy="3492500"/>
          </a:xfrm>
          <a:prstGeom prst="rect">
            <a:avLst/>
          </a:prstGeom>
          <a:solidFill>
            <a:schemeClr val="bg1"/>
          </a:solidFill>
          <a:ln>
            <a:solidFill>
              <a:srgbClr val="335921"/>
            </a:solidFill>
          </a:ln>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marR="0" lvl="0" indent="0" algn="l" defTabSz="914377" rtl="0" eaLnBrk="1" fontAlgn="base" latinLnBrk="0" hangingPunct="1">
              <a:lnSpc>
                <a:spcPct val="100000"/>
              </a:lnSpc>
              <a:spcBef>
                <a:spcPct val="0"/>
              </a:spcBef>
              <a:spcAft>
                <a:spcPts val="0"/>
              </a:spcAft>
              <a:buClrTx/>
              <a:buSzTx/>
              <a:buFontTx/>
              <a:buNone/>
              <a:tabLst/>
              <a:defRPr/>
            </a:pPr>
            <a:r>
              <a:rPr kumimoji="0" lang="en-GB" sz="3000" b="1" i="0" u="none" strike="noStrike" kern="1200" cap="none" spc="-1" normalizeH="0" baseline="0" noProof="0" dirty="0">
                <a:ln>
                  <a:noFill/>
                </a:ln>
                <a:solidFill>
                  <a:srgbClr val="BBB831"/>
                </a:solidFill>
                <a:effectLst/>
                <a:uLnTx/>
                <a:uFill>
                  <a:solidFill>
                    <a:srgbClr val="FFFFFF"/>
                  </a:solidFill>
                </a:uFill>
                <a:latin typeface="Calibri"/>
                <a:ea typeface="Verdana"/>
                <a:cs typeface="+mj-cs"/>
              </a:rPr>
              <a:t>Where does the </a:t>
            </a:r>
            <a:r>
              <a:rPr kumimoji="0" lang="en-GB" sz="3000" b="1" i="0" u="none" strike="noStrike" kern="1200" cap="none" spc="-1" normalizeH="0" baseline="0" noProof="0" dirty="0">
                <a:ln>
                  <a:noFill/>
                </a:ln>
                <a:solidFill>
                  <a:srgbClr val="C00000"/>
                </a:solidFill>
                <a:effectLst/>
                <a:uLnTx/>
                <a:uFill>
                  <a:solidFill>
                    <a:srgbClr val="FFFFFF"/>
                  </a:solidFill>
                </a:uFill>
                <a:latin typeface="Calibri"/>
                <a:ea typeface="Verdana"/>
                <a:cs typeface="+mj-cs"/>
              </a:rPr>
              <a:t>A</a:t>
            </a:r>
            <a:r>
              <a:rPr kumimoji="0" lang="en-GB" sz="3000" b="1" i="0" u="none" strike="noStrike" kern="1200" cap="none" spc="-1" normalizeH="0" baseline="0" noProof="0" dirty="0">
                <a:ln>
                  <a:noFill/>
                </a:ln>
                <a:solidFill>
                  <a:srgbClr val="BBB831"/>
                </a:solidFill>
                <a:effectLst/>
                <a:uLnTx/>
                <a:uFill>
                  <a:solidFill>
                    <a:srgbClr val="FFFFFF"/>
                  </a:solidFill>
                </a:uFill>
                <a:latin typeface="Calibri"/>
                <a:ea typeface="Verdana"/>
                <a:cs typeface="+mj-cs"/>
              </a:rPr>
              <a:t>KIS policy come from?</a:t>
            </a:r>
          </a:p>
          <a:p>
            <a:pPr marL="0" marR="0" lvl="0" indent="0" algn="l" defTabSz="914377" rtl="0" eaLnBrk="1" fontAlgn="base" latinLnBrk="0" hangingPunct="1">
              <a:lnSpc>
                <a:spcPct val="100000"/>
              </a:lnSpc>
              <a:spcBef>
                <a:spcPct val="0"/>
              </a:spcBef>
              <a:spcAft>
                <a:spcPts val="0"/>
              </a:spcAft>
              <a:buClrTx/>
              <a:buSzTx/>
              <a:buFontTx/>
              <a:buNone/>
              <a:tabLst/>
              <a:defRPr/>
            </a:pPr>
            <a:r>
              <a:rPr kumimoji="0" lang="en-US" sz="2200" b="0" i="1" u="none" strike="noStrike" kern="0" cap="none" spc="0" normalizeH="0" baseline="0" noProof="0" dirty="0">
                <a:ln>
                  <a:noFill/>
                </a:ln>
                <a:solidFill>
                  <a:srgbClr val="335921"/>
                </a:solidFill>
                <a:effectLst/>
                <a:uLnTx/>
                <a:uFillTx/>
                <a:latin typeface="Calibri"/>
                <a:ea typeface="+mj-ea"/>
                <a:cs typeface="+mj-cs"/>
              </a:rPr>
              <a:t>In their 2008 declaration, the researchers of the Standing Committee of Agricultural Research (SCAR) stated that the </a:t>
            </a:r>
            <a:r>
              <a:rPr kumimoji="0" lang="en-US" sz="2200" b="1" i="1" u="sng" strike="noStrike" kern="0" cap="none" spc="0" normalizeH="0" baseline="0" noProof="0" dirty="0">
                <a:ln>
                  <a:noFill/>
                </a:ln>
                <a:solidFill>
                  <a:srgbClr val="335921"/>
                </a:solidFill>
                <a:effectLst/>
                <a:uLnTx/>
                <a:uFillTx/>
                <a:latin typeface="Calibri"/>
                <a:ea typeface="+mj-ea"/>
                <a:cs typeface="+mj-cs"/>
              </a:rPr>
              <a:t>classical linear research model does not function anymore </a:t>
            </a:r>
            <a:r>
              <a:rPr kumimoji="0" lang="en-US" sz="2200" b="0" i="1" u="none" strike="noStrike" kern="0" cap="none" spc="0" normalizeH="0" baseline="0" noProof="0" dirty="0">
                <a:ln>
                  <a:noFill/>
                </a:ln>
                <a:solidFill>
                  <a:srgbClr val="335921"/>
                </a:solidFill>
                <a:effectLst/>
                <a:uLnTx/>
                <a:uFillTx/>
                <a:latin typeface="Calibri"/>
                <a:ea typeface="+mj-ea"/>
                <a:cs typeface="+mj-cs"/>
              </a:rPr>
              <a:t>to have real impact in the field. The current CAP AKIS policy and potential interventions can make use of the current formats and experiences from MS. Experts from about 24 MS from the SCAR Strategic Working Group  collected this in the AKIS4 report, and based it on their discussions and own practical experiences. In the report much about AKIS in all its aspects is explained and a long series of possible types of interventions and  concrete examples given. The report is available on the Europa "Future CAP" website and is called "Report: preparing for future AKIS in Europe". You can download it here: </a:t>
            </a:r>
            <a:r>
              <a:rPr kumimoji="0" lang="en-US" sz="2200" b="1" i="0" u="none" strike="noStrike" kern="0" cap="none" spc="0" normalizeH="0" baseline="0" noProof="0" dirty="0">
                <a:ln>
                  <a:noFill/>
                </a:ln>
                <a:solidFill>
                  <a:sysClr val="windowText" lastClr="000000"/>
                </a:solidFill>
                <a:effectLst/>
                <a:uLnTx/>
                <a:uFillTx/>
                <a:latin typeface="Calibri Light"/>
                <a:ea typeface="+mj-ea"/>
                <a:cs typeface="+mj-cs"/>
                <a:hlinkClick r:id="rId4"/>
              </a:rPr>
              <a:t>https://ec.europa.eu/info/food-farming-fisheries/key-policies/common-agricultural-policy/future-cap#innovation</a:t>
            </a:r>
            <a:r>
              <a:rPr kumimoji="0" lang="en-US" sz="2200" b="1" i="0" u="none" strike="noStrike" kern="0" cap="none" spc="0" normalizeH="0" baseline="0" noProof="0" dirty="0">
                <a:ln>
                  <a:noFill/>
                </a:ln>
                <a:solidFill>
                  <a:sysClr val="windowText" lastClr="000000"/>
                </a:solidFill>
                <a:effectLst/>
                <a:uLnTx/>
                <a:uFillTx/>
                <a:latin typeface="Calibri Light"/>
                <a:ea typeface="+mj-ea"/>
                <a:cs typeface="+mj-cs"/>
              </a:rPr>
              <a:t> </a:t>
            </a:r>
            <a:r>
              <a:rPr kumimoji="0" lang="en-US" sz="2200" b="0" i="1" u="none" strike="noStrike" kern="0" cap="none" spc="0" normalizeH="0" baseline="0" noProof="0" dirty="0">
                <a:ln>
                  <a:noFill/>
                </a:ln>
                <a:solidFill>
                  <a:srgbClr val="335921"/>
                </a:solidFill>
                <a:effectLst/>
                <a:uLnTx/>
                <a:uFillTx/>
                <a:latin typeface="Calibri"/>
                <a:ea typeface="+mj-ea"/>
                <a:cs typeface="+mj-cs"/>
              </a:rPr>
              <a:t>or ask to you a paper copy</a:t>
            </a:r>
          </a:p>
          <a:p>
            <a:pPr marL="0" marR="0" lvl="0" indent="0" algn="l" defTabSz="914377" rtl="0" eaLnBrk="1" fontAlgn="base" latinLnBrk="0" hangingPunct="1">
              <a:lnSpc>
                <a:spcPct val="100000"/>
              </a:lnSpc>
              <a:spcBef>
                <a:spcPct val="0"/>
              </a:spcBef>
              <a:spcAft>
                <a:spcPts val="1200"/>
              </a:spcAft>
              <a:buClrTx/>
              <a:buSzTx/>
              <a:buFontTx/>
              <a:buNone/>
              <a:tabLst/>
              <a:defRPr/>
            </a:pPr>
            <a:endParaRPr kumimoji="0" lang="en-GB" sz="2800" b="1" i="0" u="none" strike="noStrike" kern="0" cap="none" spc="0" normalizeH="0" baseline="0" noProof="0" dirty="0">
              <a:ln>
                <a:noFill/>
              </a:ln>
              <a:solidFill>
                <a:srgbClr val="C00000"/>
              </a:solidFill>
              <a:effectLst/>
              <a:uLnTx/>
              <a:uFillTx/>
              <a:latin typeface="Calibri"/>
              <a:ea typeface="+mj-ea"/>
              <a:cs typeface="+mj-cs"/>
            </a:endParaRPr>
          </a:p>
        </p:txBody>
      </p:sp>
    </p:spTree>
    <p:extLst>
      <p:ext uri="{BB962C8B-B14F-4D97-AF65-F5344CB8AC3E}">
        <p14:creationId xmlns:p14="http://schemas.microsoft.com/office/powerpoint/2010/main" val="1952446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2"/>
          <p:cNvSpPr>
            <a:spLocks noGrp="1"/>
          </p:cNvSpPr>
          <p:nvPr>
            <p:ph type="title"/>
          </p:nvPr>
        </p:nvSpPr>
        <p:spPr>
          <a:xfrm>
            <a:off x="971550" y="482601"/>
            <a:ext cx="10947547" cy="783167"/>
          </a:xfrm>
        </p:spPr>
        <p:txBody>
          <a:bodyPr/>
          <a:lstStyle/>
          <a:p>
            <a:r>
              <a:rPr lang="en-IE" altLang="fr-FR" sz="3600" dirty="0" smtClean="0"/>
              <a:t>Thanks to the </a:t>
            </a:r>
            <a:r>
              <a:rPr lang="en-IE" altLang="fr-FR" sz="3600" dirty="0" smtClean="0">
                <a:solidFill>
                  <a:srgbClr val="C00000"/>
                </a:solidFill>
              </a:rPr>
              <a:t>cross-cutting</a:t>
            </a:r>
            <a:r>
              <a:rPr lang="en-IE" altLang="fr-FR" sz="3600" dirty="0" smtClean="0"/>
              <a:t> </a:t>
            </a:r>
            <a:r>
              <a:rPr lang="en-IE" altLang="fr-FR" sz="3600" dirty="0"/>
              <a:t>objective </a:t>
            </a:r>
            <a:r>
              <a:rPr lang="en-IE" altLang="fr-FR" sz="3600" dirty="0" smtClean="0"/>
              <a:t/>
            </a:r>
            <a:br>
              <a:rPr lang="en-IE" altLang="fr-FR" sz="3600" dirty="0" smtClean="0"/>
            </a:br>
            <a:r>
              <a:rPr lang="en-IE" altLang="fr-FR" sz="3600" dirty="0" smtClean="0"/>
              <a:t>on K&amp;I&amp;D, all MS will reinforce their AKIS post 2020</a:t>
            </a:r>
            <a:endParaRPr lang="en-GB" altLang="fr-FR" sz="3600" dirty="0"/>
          </a:p>
        </p:txBody>
      </p:sp>
      <p:pic>
        <p:nvPicPr>
          <p:cNvPr id="2344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633" y="1481667"/>
            <a:ext cx="5037667"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2"/>
          <p:cNvSpPr txBox="1">
            <a:spLocks noChangeArrowheads="1"/>
          </p:cNvSpPr>
          <p:nvPr/>
        </p:nvSpPr>
        <p:spPr bwMode="auto">
          <a:xfrm>
            <a:off x="2921001" y="1852085"/>
            <a:ext cx="1917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2791" rtl="0" eaLnBrk="1" fontAlgn="base" latinLnBrk="0" hangingPunct="1">
              <a:lnSpc>
                <a:spcPct val="100000"/>
              </a:lnSpc>
              <a:spcBef>
                <a:spcPct val="0"/>
              </a:spcBef>
              <a:spcAft>
                <a:spcPct val="0"/>
              </a:spcAft>
              <a:buClrTx/>
              <a:buSzTx/>
              <a:buFont typeface="StarSymbol"/>
              <a:buNone/>
              <a:tabLst/>
              <a:defRPr/>
            </a:pPr>
            <a:r>
              <a:rPr kumimoji="0" lang="en-GB" altLang="en-US" sz="1800" b="0" i="0" u="none" strike="noStrike" kern="1200" cap="none" spc="0" normalizeH="0" baseline="30000" noProof="0" dirty="0">
                <a:ln>
                  <a:noFill/>
                </a:ln>
                <a:solidFill>
                  <a:srgbClr val="4D4D4D"/>
                </a:solidFill>
                <a:effectLst/>
                <a:uLnTx/>
                <a:uFillTx/>
                <a:latin typeface="Arial"/>
                <a:ea typeface="+mn-ea"/>
                <a:cs typeface="+mn-cs"/>
              </a:rPr>
              <a:t>INCREASE </a:t>
            </a:r>
            <a:r>
              <a:rPr kumimoji="0" lang="en-GB" altLang="en-US" sz="1800" b="1" i="0" u="none" strike="noStrike" kern="1200" cap="none" spc="0" normalizeH="0" baseline="30000" noProof="0" dirty="0">
                <a:ln>
                  <a:noFill/>
                </a:ln>
                <a:solidFill>
                  <a:srgbClr val="4D4D4D"/>
                </a:solidFill>
                <a:effectLst/>
                <a:uLnTx/>
                <a:uFillTx/>
                <a:latin typeface="Arial"/>
                <a:ea typeface="+mn-ea"/>
                <a:cs typeface="+mn-cs"/>
              </a:rPr>
              <a:t>COMPETITIVENESS</a:t>
            </a:r>
          </a:p>
        </p:txBody>
      </p:sp>
      <p:sp>
        <p:nvSpPr>
          <p:cNvPr id="6" name="TextBox 6"/>
          <p:cNvSpPr txBox="1">
            <a:spLocks noChangeArrowheads="1"/>
          </p:cNvSpPr>
          <p:nvPr/>
        </p:nvSpPr>
        <p:spPr bwMode="auto">
          <a:xfrm>
            <a:off x="2273300" y="2715685"/>
            <a:ext cx="1583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2791" rtl="0" eaLnBrk="1" fontAlgn="base" latinLnBrk="0" hangingPunct="1">
              <a:lnSpc>
                <a:spcPct val="100000"/>
              </a:lnSpc>
              <a:spcBef>
                <a:spcPct val="0"/>
              </a:spcBef>
              <a:spcAft>
                <a:spcPct val="0"/>
              </a:spcAft>
              <a:buClrTx/>
              <a:buSzTx/>
              <a:buFont typeface="StarSymbol"/>
              <a:buNone/>
              <a:tabLst/>
              <a:defRPr/>
            </a:pPr>
            <a:r>
              <a:rPr kumimoji="0" lang="en-GB" altLang="en-US" sz="1800" b="0" i="0" u="none" strike="noStrike" kern="1200" cap="none" spc="0" normalizeH="0" baseline="30000" noProof="0" dirty="0">
                <a:ln>
                  <a:noFill/>
                </a:ln>
                <a:solidFill>
                  <a:srgbClr val="4D4D4D"/>
                </a:solidFill>
                <a:effectLst/>
                <a:uLnTx/>
                <a:uFillTx/>
                <a:latin typeface="Arial"/>
                <a:ea typeface="+mn-ea"/>
                <a:cs typeface="+mn-cs"/>
              </a:rPr>
              <a:t>ENSURE </a:t>
            </a:r>
            <a:br>
              <a:rPr kumimoji="0" lang="en-GB" altLang="en-US" sz="1800" b="0" i="0" u="none" strike="noStrike" kern="1200" cap="none" spc="0" normalizeH="0" baseline="30000" noProof="0" dirty="0">
                <a:ln>
                  <a:noFill/>
                </a:ln>
                <a:solidFill>
                  <a:srgbClr val="4D4D4D"/>
                </a:solidFill>
                <a:effectLst/>
                <a:uLnTx/>
                <a:uFillTx/>
                <a:latin typeface="Arial"/>
                <a:ea typeface="+mn-ea"/>
                <a:cs typeface="+mn-cs"/>
              </a:rPr>
            </a:br>
            <a:r>
              <a:rPr kumimoji="0" lang="en-GB" altLang="en-US" sz="1800" b="1" i="0" u="none" strike="noStrike" kern="1200" cap="none" spc="0" normalizeH="0" baseline="30000" noProof="0" dirty="0">
                <a:ln>
                  <a:noFill/>
                </a:ln>
                <a:solidFill>
                  <a:srgbClr val="4D4D4D"/>
                </a:solidFill>
                <a:effectLst/>
                <a:uLnTx/>
                <a:uFillTx/>
                <a:latin typeface="Arial"/>
                <a:ea typeface="+mn-ea"/>
                <a:cs typeface="+mn-cs"/>
              </a:rPr>
              <a:t>VIABLE INCOME</a:t>
            </a:r>
          </a:p>
        </p:txBody>
      </p:sp>
      <p:sp>
        <p:nvSpPr>
          <p:cNvPr id="7" name="TextBox 7"/>
          <p:cNvSpPr txBox="1">
            <a:spLocks noChangeArrowheads="1"/>
          </p:cNvSpPr>
          <p:nvPr/>
        </p:nvSpPr>
        <p:spPr bwMode="auto">
          <a:xfrm>
            <a:off x="2273301" y="5090584"/>
            <a:ext cx="1511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2791" rtl="0" eaLnBrk="1" fontAlgn="base" latinLnBrk="0" hangingPunct="1">
              <a:lnSpc>
                <a:spcPct val="100000"/>
              </a:lnSpc>
              <a:spcBef>
                <a:spcPct val="0"/>
              </a:spcBef>
              <a:spcAft>
                <a:spcPct val="0"/>
              </a:spcAft>
              <a:buClrTx/>
              <a:buSzTx/>
              <a:buFont typeface="StarSymbol"/>
              <a:buNone/>
              <a:tabLst/>
              <a:defRPr/>
            </a:pPr>
            <a:r>
              <a:rPr kumimoji="0" lang="en-GB" altLang="en-US" sz="1800" b="0" i="0" u="none" strike="noStrike" kern="1200" cap="none" spc="0" normalizeH="0" baseline="30000" noProof="0" dirty="0">
                <a:ln>
                  <a:noFill/>
                </a:ln>
                <a:solidFill>
                  <a:srgbClr val="4D4D4D"/>
                </a:solidFill>
                <a:effectLst/>
                <a:uLnTx/>
                <a:uFillTx/>
                <a:latin typeface="Arial"/>
                <a:ea typeface="+mn-ea"/>
                <a:cs typeface="+mn-cs"/>
              </a:rPr>
              <a:t>RESPOND TO </a:t>
            </a:r>
            <a:r>
              <a:rPr kumimoji="0" lang="en-GB" altLang="en-US" sz="1800" b="1" i="0" u="none" strike="noStrike" kern="1200" cap="none" spc="0" normalizeH="0" baseline="30000" noProof="0" dirty="0">
                <a:ln>
                  <a:noFill/>
                </a:ln>
                <a:solidFill>
                  <a:srgbClr val="4D4D4D"/>
                </a:solidFill>
                <a:effectLst/>
                <a:uLnTx/>
                <a:uFillTx/>
                <a:latin typeface="Arial"/>
                <a:ea typeface="+mn-ea"/>
                <a:cs typeface="+mn-cs"/>
              </a:rPr>
              <a:t>CITIZENS' CONCERNS </a:t>
            </a:r>
            <a:r>
              <a:rPr kumimoji="0" lang="en-GB" altLang="en-US" sz="1800" b="0" i="0" u="none" strike="noStrike" kern="1200" cap="none" spc="0" normalizeH="0" baseline="30000" noProof="0" dirty="0">
                <a:ln>
                  <a:noFill/>
                </a:ln>
                <a:solidFill>
                  <a:srgbClr val="4D4D4D"/>
                </a:solidFill>
                <a:effectLst/>
                <a:uLnTx/>
                <a:uFillTx/>
                <a:latin typeface="Arial"/>
                <a:ea typeface="+mn-ea"/>
                <a:cs typeface="+mn-cs"/>
              </a:rPr>
              <a:t>in terms of</a:t>
            </a:r>
          </a:p>
          <a:p>
            <a:pPr marL="0" marR="0" lvl="0" indent="0" algn="r" defTabSz="912791" rtl="0" eaLnBrk="1" fontAlgn="base" latinLnBrk="0" hangingPunct="1">
              <a:lnSpc>
                <a:spcPct val="100000"/>
              </a:lnSpc>
              <a:spcBef>
                <a:spcPct val="0"/>
              </a:spcBef>
              <a:spcAft>
                <a:spcPct val="0"/>
              </a:spcAft>
              <a:buClrTx/>
              <a:buSzTx/>
              <a:buFont typeface="StarSymbol"/>
              <a:buNone/>
              <a:tabLst/>
              <a:defRPr/>
            </a:pPr>
            <a:r>
              <a:rPr kumimoji="0" lang="en-GB" altLang="en-US" sz="1800" b="1" i="0" u="none" strike="noStrike" kern="1200" cap="none" spc="0" normalizeH="0" baseline="30000" noProof="0" dirty="0">
                <a:ln>
                  <a:noFill/>
                </a:ln>
                <a:solidFill>
                  <a:srgbClr val="4D4D4D"/>
                </a:solidFill>
                <a:effectLst/>
                <a:uLnTx/>
                <a:uFillTx/>
                <a:latin typeface="Arial"/>
                <a:ea typeface="+mn-ea"/>
                <a:cs typeface="+mn-cs"/>
              </a:rPr>
              <a:t>FOOD &amp; HEALTH QUALITY</a:t>
            </a:r>
          </a:p>
        </p:txBody>
      </p:sp>
      <p:sp>
        <p:nvSpPr>
          <p:cNvPr id="8" name="TextBox 9"/>
          <p:cNvSpPr txBox="1">
            <a:spLocks noChangeArrowheads="1"/>
          </p:cNvSpPr>
          <p:nvPr/>
        </p:nvSpPr>
        <p:spPr bwMode="auto">
          <a:xfrm>
            <a:off x="7239000" y="6028267"/>
            <a:ext cx="21272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791" rtl="0" eaLnBrk="1" fontAlgn="base" latinLnBrk="0" hangingPunct="1">
              <a:lnSpc>
                <a:spcPct val="100000"/>
              </a:lnSpc>
              <a:spcBef>
                <a:spcPct val="0"/>
              </a:spcBef>
              <a:spcAft>
                <a:spcPct val="0"/>
              </a:spcAft>
              <a:buClrTx/>
              <a:buSzTx/>
              <a:buFont typeface="StarSymbol"/>
              <a:buNone/>
              <a:tabLst/>
              <a:defRPr/>
            </a:pPr>
            <a:r>
              <a:rPr kumimoji="0" lang="en-GB" altLang="en-US" sz="1800" b="0" i="0" u="none" strike="noStrike" kern="1200" cap="none" spc="0" normalizeH="0" baseline="30000" noProof="0">
                <a:ln>
                  <a:noFill/>
                </a:ln>
                <a:solidFill>
                  <a:srgbClr val="4D4D4D"/>
                </a:solidFill>
                <a:effectLst/>
                <a:uLnTx/>
                <a:uFillTx/>
                <a:latin typeface="Arial"/>
                <a:ea typeface="+mn-ea"/>
                <a:cs typeface="+mn-cs"/>
              </a:rPr>
              <a:t>SUPPORT</a:t>
            </a:r>
            <a:br>
              <a:rPr kumimoji="0" lang="en-GB" altLang="en-US" sz="1800" b="0" i="0" u="none" strike="noStrike" kern="1200" cap="none" spc="0" normalizeH="0" baseline="30000" noProof="0">
                <a:ln>
                  <a:noFill/>
                </a:ln>
                <a:solidFill>
                  <a:srgbClr val="4D4D4D"/>
                </a:solidFill>
                <a:effectLst/>
                <a:uLnTx/>
                <a:uFillTx/>
                <a:latin typeface="Arial"/>
                <a:ea typeface="+mn-ea"/>
                <a:cs typeface="+mn-cs"/>
              </a:rPr>
            </a:br>
            <a:r>
              <a:rPr kumimoji="0" lang="en-GB" altLang="en-US" sz="1800" b="1" i="0" u="none" strike="noStrike" kern="1200" cap="none" spc="0" normalizeH="0" baseline="30000" noProof="0">
                <a:ln>
                  <a:noFill/>
                </a:ln>
                <a:solidFill>
                  <a:srgbClr val="4D4D4D"/>
                </a:solidFill>
                <a:effectLst/>
                <a:uLnTx/>
                <a:uFillTx/>
                <a:latin typeface="Arial"/>
                <a:ea typeface="+mn-ea"/>
                <a:cs typeface="+mn-cs"/>
              </a:rPr>
              <a:t>GENERATIONAL RENEWAL</a:t>
            </a:r>
          </a:p>
        </p:txBody>
      </p:sp>
      <p:sp>
        <p:nvSpPr>
          <p:cNvPr id="9" name="TextBox 10"/>
          <p:cNvSpPr txBox="1">
            <a:spLocks noChangeArrowheads="1"/>
          </p:cNvSpPr>
          <p:nvPr/>
        </p:nvSpPr>
        <p:spPr bwMode="auto">
          <a:xfrm>
            <a:off x="8248651" y="4980518"/>
            <a:ext cx="1511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791" rtl="0" eaLnBrk="1" fontAlgn="base" latinLnBrk="0" hangingPunct="1">
              <a:lnSpc>
                <a:spcPct val="100000"/>
              </a:lnSpc>
              <a:spcBef>
                <a:spcPct val="0"/>
              </a:spcBef>
              <a:spcAft>
                <a:spcPct val="0"/>
              </a:spcAft>
              <a:buClrTx/>
              <a:buSzTx/>
              <a:buFont typeface="StarSymbol"/>
              <a:buNone/>
              <a:tabLst/>
              <a:defRPr/>
            </a:pPr>
            <a:r>
              <a:rPr kumimoji="0" lang="en-GB" altLang="en-US" sz="1800" b="0" i="0" u="none" strike="noStrike" kern="1200" cap="none" spc="0" normalizeH="0" baseline="30000" noProof="0" dirty="0">
                <a:ln>
                  <a:noFill/>
                </a:ln>
                <a:solidFill>
                  <a:srgbClr val="4D4D4D"/>
                </a:solidFill>
                <a:effectLst/>
                <a:uLnTx/>
                <a:uFillTx/>
                <a:latin typeface="Arial"/>
                <a:ea typeface="+mn-ea"/>
                <a:cs typeface="+mn-cs"/>
              </a:rPr>
              <a:t>PRESERVE</a:t>
            </a:r>
          </a:p>
          <a:p>
            <a:pPr marL="0" marR="0" lvl="0" indent="0" algn="l" defTabSz="912791" rtl="0" eaLnBrk="1" fontAlgn="base" latinLnBrk="0" hangingPunct="1">
              <a:lnSpc>
                <a:spcPct val="100000"/>
              </a:lnSpc>
              <a:spcBef>
                <a:spcPct val="0"/>
              </a:spcBef>
              <a:spcAft>
                <a:spcPct val="0"/>
              </a:spcAft>
              <a:buClrTx/>
              <a:buSzTx/>
              <a:buFont typeface="StarSymbol"/>
              <a:buNone/>
              <a:tabLst/>
              <a:defRPr/>
            </a:pPr>
            <a:r>
              <a:rPr kumimoji="0" lang="en-GB" altLang="en-US" sz="1800" b="1" i="0" u="none" strike="noStrike" kern="1200" cap="none" spc="0" normalizeH="0" baseline="30000" noProof="0" dirty="0">
                <a:ln>
                  <a:noFill/>
                </a:ln>
                <a:solidFill>
                  <a:srgbClr val="4D4D4D"/>
                </a:solidFill>
                <a:effectLst/>
                <a:uLnTx/>
                <a:uFillTx/>
                <a:latin typeface="Arial"/>
                <a:ea typeface="+mn-ea"/>
                <a:cs typeface="+mn-cs"/>
              </a:rPr>
              <a:t>LANDSCAPES</a:t>
            </a:r>
            <a:br>
              <a:rPr kumimoji="0" lang="en-GB" altLang="en-US" sz="1800" b="1" i="0" u="none" strike="noStrike" kern="1200" cap="none" spc="0" normalizeH="0" baseline="30000" noProof="0" dirty="0">
                <a:ln>
                  <a:noFill/>
                </a:ln>
                <a:solidFill>
                  <a:srgbClr val="4D4D4D"/>
                </a:solidFill>
                <a:effectLst/>
                <a:uLnTx/>
                <a:uFillTx/>
                <a:latin typeface="Arial"/>
                <a:ea typeface="+mn-ea"/>
                <a:cs typeface="+mn-cs"/>
              </a:rPr>
            </a:br>
            <a:r>
              <a:rPr kumimoji="0" lang="en-GB" altLang="en-US" sz="1800" b="1" i="0" u="none" strike="noStrike" kern="1200" cap="none" spc="0" normalizeH="0" baseline="30000" noProof="0" dirty="0">
                <a:ln>
                  <a:noFill/>
                </a:ln>
                <a:solidFill>
                  <a:srgbClr val="4D4D4D"/>
                </a:solidFill>
                <a:effectLst/>
                <a:uLnTx/>
                <a:uFillTx/>
                <a:latin typeface="Arial"/>
                <a:ea typeface="+mn-ea"/>
                <a:cs typeface="+mn-cs"/>
              </a:rPr>
              <a:t>&amp; BIODIVERSITY</a:t>
            </a:r>
          </a:p>
        </p:txBody>
      </p:sp>
      <p:sp>
        <p:nvSpPr>
          <p:cNvPr id="10" name="TextBox 11"/>
          <p:cNvSpPr txBox="1">
            <a:spLocks noChangeArrowheads="1"/>
          </p:cNvSpPr>
          <p:nvPr/>
        </p:nvSpPr>
        <p:spPr bwMode="auto">
          <a:xfrm>
            <a:off x="8608485" y="3858685"/>
            <a:ext cx="17293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791" rtl="0" eaLnBrk="1" fontAlgn="base" latinLnBrk="0" hangingPunct="1">
              <a:lnSpc>
                <a:spcPct val="100000"/>
              </a:lnSpc>
              <a:spcBef>
                <a:spcPct val="0"/>
              </a:spcBef>
              <a:spcAft>
                <a:spcPct val="0"/>
              </a:spcAft>
              <a:buClrTx/>
              <a:buSzTx/>
              <a:buFont typeface="StarSymbol"/>
              <a:buNone/>
              <a:tabLst/>
              <a:defRPr/>
            </a:pPr>
            <a:r>
              <a:rPr kumimoji="0" lang="en-GB" altLang="en-US" sz="1800" b="1" i="0" u="none" strike="noStrike" kern="1200" cap="none" spc="0" normalizeH="0" baseline="30000" noProof="0">
                <a:ln>
                  <a:noFill/>
                </a:ln>
                <a:solidFill>
                  <a:srgbClr val="4D4D4D"/>
                </a:solidFill>
                <a:effectLst/>
                <a:uLnTx/>
                <a:uFillTx/>
                <a:latin typeface="Arial"/>
                <a:ea typeface="+mn-ea"/>
                <a:cs typeface="+mn-cs"/>
              </a:rPr>
              <a:t>ENVIRONMENTAL</a:t>
            </a:r>
            <a:endParaRPr kumimoji="0" lang="en-GB" altLang="en-US" sz="2400" b="1" i="0" u="none" strike="noStrike" kern="1200" cap="none" spc="0" normalizeH="0" baseline="30000" noProof="0">
              <a:ln>
                <a:noFill/>
              </a:ln>
              <a:solidFill>
                <a:srgbClr val="4D4D4D"/>
              </a:solidFill>
              <a:effectLst/>
              <a:uLnTx/>
              <a:uFillTx/>
              <a:latin typeface="Arial"/>
              <a:ea typeface="+mn-ea"/>
              <a:cs typeface="+mn-cs"/>
            </a:endParaRPr>
          </a:p>
          <a:p>
            <a:pPr marL="0" marR="0" lvl="0" indent="0" algn="l" defTabSz="912791" rtl="0" eaLnBrk="1" fontAlgn="base" latinLnBrk="0" hangingPunct="1">
              <a:lnSpc>
                <a:spcPct val="100000"/>
              </a:lnSpc>
              <a:spcBef>
                <a:spcPct val="0"/>
              </a:spcBef>
              <a:spcAft>
                <a:spcPct val="0"/>
              </a:spcAft>
              <a:buClrTx/>
              <a:buSzTx/>
              <a:buFont typeface="StarSymbol"/>
              <a:buNone/>
              <a:tabLst/>
              <a:defRPr/>
            </a:pPr>
            <a:r>
              <a:rPr kumimoji="0" lang="en-GB" altLang="en-US" sz="1800" b="1" i="0" u="none" strike="noStrike" kern="1200" cap="none" spc="0" normalizeH="0" baseline="30000" noProof="0">
                <a:ln>
                  <a:noFill/>
                </a:ln>
                <a:solidFill>
                  <a:srgbClr val="4D4D4D"/>
                </a:solidFill>
                <a:effectLst/>
                <a:uLnTx/>
                <a:uFillTx/>
                <a:latin typeface="Arial"/>
                <a:ea typeface="+mn-ea"/>
                <a:cs typeface="+mn-cs"/>
              </a:rPr>
              <a:t>CARE</a:t>
            </a:r>
          </a:p>
        </p:txBody>
      </p:sp>
      <p:sp>
        <p:nvSpPr>
          <p:cNvPr id="11" name="TextBox 12"/>
          <p:cNvSpPr txBox="1">
            <a:spLocks noChangeArrowheads="1"/>
          </p:cNvSpPr>
          <p:nvPr/>
        </p:nvSpPr>
        <p:spPr bwMode="auto">
          <a:xfrm>
            <a:off x="8248651" y="2707218"/>
            <a:ext cx="208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791" rtl="0" eaLnBrk="1" fontAlgn="base" latinLnBrk="0" hangingPunct="1">
              <a:lnSpc>
                <a:spcPct val="100000"/>
              </a:lnSpc>
              <a:spcBef>
                <a:spcPct val="0"/>
              </a:spcBef>
              <a:spcAft>
                <a:spcPct val="0"/>
              </a:spcAft>
              <a:buClrTx/>
              <a:buSzTx/>
              <a:buFont typeface="StarSymbol"/>
              <a:buNone/>
              <a:tabLst/>
              <a:defRPr/>
            </a:pPr>
            <a:r>
              <a:rPr kumimoji="0" lang="en-GB" altLang="en-US" sz="1800" b="1" i="0" u="none" strike="noStrike" kern="1200" cap="none" spc="0" normalizeH="0" baseline="30000" noProof="0">
                <a:ln>
                  <a:noFill/>
                </a:ln>
                <a:solidFill>
                  <a:srgbClr val="4D4D4D"/>
                </a:solidFill>
                <a:effectLst/>
                <a:uLnTx/>
                <a:uFillTx/>
                <a:latin typeface="Arial"/>
                <a:ea typeface="+mn-ea"/>
                <a:cs typeface="+mn-cs"/>
              </a:rPr>
              <a:t>CLIMATE CHANGE</a:t>
            </a:r>
          </a:p>
          <a:p>
            <a:pPr marL="0" marR="0" lvl="0" indent="0" algn="l" defTabSz="912791" rtl="0" eaLnBrk="1" fontAlgn="base" latinLnBrk="0" hangingPunct="1">
              <a:lnSpc>
                <a:spcPct val="100000"/>
              </a:lnSpc>
              <a:spcBef>
                <a:spcPct val="0"/>
              </a:spcBef>
              <a:spcAft>
                <a:spcPct val="0"/>
              </a:spcAft>
              <a:buClrTx/>
              <a:buSzTx/>
              <a:buFont typeface="StarSymbol"/>
              <a:buNone/>
              <a:tabLst/>
              <a:defRPr/>
            </a:pPr>
            <a:r>
              <a:rPr kumimoji="0" lang="en-GB" altLang="en-US" sz="1800" b="0" i="0" u="none" strike="noStrike" kern="1200" cap="none" spc="0" normalizeH="0" baseline="30000" noProof="0">
                <a:ln>
                  <a:noFill/>
                </a:ln>
                <a:solidFill>
                  <a:srgbClr val="4D4D4D"/>
                </a:solidFill>
                <a:effectLst/>
                <a:uLnTx/>
                <a:uFillTx/>
                <a:latin typeface="Arial"/>
                <a:ea typeface="+mn-ea"/>
                <a:cs typeface="+mn-cs"/>
              </a:rPr>
              <a:t>ACTION</a:t>
            </a:r>
          </a:p>
        </p:txBody>
      </p:sp>
      <p:sp>
        <p:nvSpPr>
          <p:cNvPr id="12" name="TextBox 13"/>
          <p:cNvSpPr txBox="1">
            <a:spLocks noChangeArrowheads="1"/>
          </p:cNvSpPr>
          <p:nvPr/>
        </p:nvSpPr>
        <p:spPr bwMode="auto">
          <a:xfrm>
            <a:off x="7215717" y="1852085"/>
            <a:ext cx="26902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791" rtl="0" eaLnBrk="1" fontAlgn="base" latinLnBrk="0" hangingPunct="1">
              <a:lnSpc>
                <a:spcPct val="100000"/>
              </a:lnSpc>
              <a:spcBef>
                <a:spcPct val="0"/>
              </a:spcBef>
              <a:spcAft>
                <a:spcPct val="0"/>
              </a:spcAft>
              <a:buClrTx/>
              <a:buSzTx/>
              <a:buFont typeface="StarSymbol"/>
              <a:buNone/>
              <a:tabLst/>
              <a:defRPr/>
            </a:pPr>
            <a:r>
              <a:rPr kumimoji="0" lang="en-GB" altLang="en-US" sz="1800" b="0" i="0" u="none" strike="noStrike" kern="1200" cap="none" spc="0" normalizeH="0" baseline="30000" noProof="0">
                <a:ln>
                  <a:noFill/>
                </a:ln>
                <a:solidFill>
                  <a:srgbClr val="4D4D4D"/>
                </a:solidFill>
                <a:effectLst/>
                <a:uLnTx/>
                <a:uFillTx/>
                <a:latin typeface="Arial"/>
                <a:ea typeface="+mn-ea"/>
                <a:cs typeface="+mn-cs"/>
              </a:rPr>
              <a:t>REBALANCE</a:t>
            </a:r>
            <a:br>
              <a:rPr kumimoji="0" lang="en-GB" altLang="en-US" sz="1800" b="0" i="0" u="none" strike="noStrike" kern="1200" cap="none" spc="0" normalizeH="0" baseline="30000" noProof="0">
                <a:ln>
                  <a:noFill/>
                </a:ln>
                <a:solidFill>
                  <a:srgbClr val="4D4D4D"/>
                </a:solidFill>
                <a:effectLst/>
                <a:uLnTx/>
                <a:uFillTx/>
                <a:latin typeface="Arial"/>
                <a:ea typeface="+mn-ea"/>
                <a:cs typeface="+mn-cs"/>
              </a:rPr>
            </a:br>
            <a:r>
              <a:rPr kumimoji="0" lang="en-GB" altLang="en-US" sz="1800" b="0" i="0" u="none" strike="noStrike" kern="1200" cap="none" spc="0" normalizeH="0" baseline="30000" noProof="0">
                <a:ln>
                  <a:noFill/>
                </a:ln>
                <a:solidFill>
                  <a:srgbClr val="4D4D4D"/>
                </a:solidFill>
                <a:effectLst/>
                <a:uLnTx/>
                <a:uFillTx/>
                <a:latin typeface="Arial"/>
                <a:ea typeface="+mn-ea"/>
                <a:cs typeface="+mn-cs"/>
              </a:rPr>
              <a:t>POWER IN </a:t>
            </a:r>
            <a:r>
              <a:rPr kumimoji="0" lang="en-GB" altLang="en-US" sz="1800" b="1" i="0" u="none" strike="noStrike" kern="1200" cap="none" spc="0" normalizeH="0" baseline="30000" noProof="0">
                <a:ln>
                  <a:noFill/>
                </a:ln>
                <a:solidFill>
                  <a:srgbClr val="4D4D4D"/>
                </a:solidFill>
                <a:effectLst/>
                <a:uLnTx/>
                <a:uFillTx/>
                <a:latin typeface="Arial"/>
                <a:ea typeface="+mn-ea"/>
                <a:cs typeface="+mn-cs"/>
              </a:rPr>
              <a:t>FOOD CHAIN</a:t>
            </a:r>
          </a:p>
        </p:txBody>
      </p:sp>
      <p:sp>
        <p:nvSpPr>
          <p:cNvPr id="14" name="TextBox 15"/>
          <p:cNvSpPr txBox="1">
            <a:spLocks noChangeArrowheads="1"/>
          </p:cNvSpPr>
          <p:nvPr/>
        </p:nvSpPr>
        <p:spPr bwMode="auto">
          <a:xfrm>
            <a:off x="5693834" y="3617385"/>
            <a:ext cx="7916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791" rtl="0" eaLnBrk="1" fontAlgn="base" latinLnBrk="0" hangingPunct="1">
              <a:lnSpc>
                <a:spcPct val="100000"/>
              </a:lnSpc>
              <a:spcBef>
                <a:spcPct val="0"/>
              </a:spcBef>
              <a:spcAft>
                <a:spcPct val="0"/>
              </a:spcAft>
              <a:buClrTx/>
              <a:buSzTx/>
              <a:buFont typeface="StarSymbol"/>
              <a:buNone/>
              <a:tabLst/>
              <a:defRPr/>
            </a:pPr>
            <a:r>
              <a:rPr kumimoji="0" lang="en-GB" altLang="en-US" sz="1800" b="0" i="0" u="none" strike="noStrike" kern="1200" cap="none" spc="0" normalizeH="0" baseline="30000" noProof="0" dirty="0">
                <a:ln>
                  <a:noFill/>
                </a:ln>
                <a:solidFill>
                  <a:srgbClr val="034EA2"/>
                </a:solidFill>
                <a:effectLst/>
                <a:uLnTx/>
                <a:uFillTx/>
                <a:latin typeface="Arial"/>
                <a:ea typeface="+mn-ea"/>
                <a:cs typeface="+mn-cs"/>
              </a:rPr>
              <a:t>THE 9</a:t>
            </a:r>
          </a:p>
        </p:txBody>
      </p:sp>
      <p:sp>
        <p:nvSpPr>
          <p:cNvPr id="15" name="TextBox 16"/>
          <p:cNvSpPr txBox="1">
            <a:spLocks noChangeArrowheads="1"/>
          </p:cNvSpPr>
          <p:nvPr/>
        </p:nvSpPr>
        <p:spPr bwMode="auto">
          <a:xfrm>
            <a:off x="4995334" y="3911601"/>
            <a:ext cx="16679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rgbClr val="FFFFFF"/>
              </a:buClr>
              <a:buSzPct val="45000"/>
              <a:buFont typeface="StarSymbol"/>
              <a:buChar char=""/>
              <a:defRPr>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2791" rtl="0" eaLnBrk="1" fontAlgn="base" latinLnBrk="0" hangingPunct="1">
              <a:lnSpc>
                <a:spcPct val="100000"/>
              </a:lnSpc>
              <a:spcBef>
                <a:spcPct val="0"/>
              </a:spcBef>
              <a:spcAft>
                <a:spcPct val="0"/>
              </a:spcAft>
              <a:buClrTx/>
              <a:buSzTx/>
              <a:buFont typeface="StarSymbol"/>
              <a:buNone/>
              <a:tabLst/>
              <a:defRPr/>
            </a:pPr>
            <a:r>
              <a:rPr kumimoji="0" lang="en-GB" altLang="en-US" sz="5400" b="0" i="0" u="none" strike="noStrike" kern="1200" cap="none" spc="0" normalizeH="0" baseline="30000" noProof="0" dirty="0">
                <a:ln>
                  <a:noFill/>
                </a:ln>
                <a:solidFill>
                  <a:srgbClr val="034EA2"/>
                </a:solidFill>
                <a:effectLst/>
                <a:uLnTx/>
                <a:uFillTx/>
                <a:latin typeface="Arial"/>
                <a:ea typeface="+mn-ea"/>
                <a:cs typeface="+mn-cs"/>
              </a:rPr>
              <a:t>CAP</a:t>
            </a:r>
          </a:p>
        </p:txBody>
      </p:sp>
      <p:sp>
        <p:nvSpPr>
          <p:cNvPr id="234511" name="TextBox 17"/>
          <p:cNvSpPr txBox="1">
            <a:spLocks noChangeArrowheads="1"/>
          </p:cNvSpPr>
          <p:nvPr/>
        </p:nvSpPr>
        <p:spPr bwMode="auto">
          <a:xfrm>
            <a:off x="5408085" y="4334934"/>
            <a:ext cx="1458383"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defRPr sz="7600">
                <a:solidFill>
                  <a:srgbClr val="FFD624"/>
                </a:solidFill>
                <a:latin typeface="Verdana" panose="020B0604030504040204" pitchFamily="34" charset="0"/>
              </a:defRPr>
            </a:lvl1pPr>
            <a:lvl2pPr marL="742950" indent="-285750" defTabSz="684213">
              <a:defRPr sz="7600">
                <a:solidFill>
                  <a:srgbClr val="FFD624"/>
                </a:solidFill>
                <a:latin typeface="Verdana" panose="020B0604030504040204" pitchFamily="34" charset="0"/>
              </a:defRPr>
            </a:lvl2pPr>
            <a:lvl3pPr marL="1143000" indent="-228600" defTabSz="684213">
              <a:defRPr sz="7600">
                <a:solidFill>
                  <a:srgbClr val="FFD624"/>
                </a:solidFill>
                <a:latin typeface="Verdana" panose="020B0604030504040204" pitchFamily="34" charset="0"/>
              </a:defRPr>
            </a:lvl3pPr>
            <a:lvl4pPr marL="1600200" indent="-228600" defTabSz="684213">
              <a:defRPr sz="7600">
                <a:solidFill>
                  <a:srgbClr val="FFD624"/>
                </a:solidFill>
                <a:latin typeface="Verdana" panose="020B0604030504040204" pitchFamily="34" charset="0"/>
              </a:defRPr>
            </a:lvl4pPr>
            <a:lvl5pPr marL="2057400" indent="-228600" defTabSz="684213">
              <a:defRPr sz="7600">
                <a:solidFill>
                  <a:srgbClr val="FFD624"/>
                </a:solidFill>
                <a:latin typeface="Verdana" panose="020B0604030504040204" pitchFamily="34" charset="0"/>
              </a:defRPr>
            </a:lvl5pPr>
            <a:lvl6pPr marL="2514600" indent="-228600" defTabSz="684213" eaLnBrk="0" fontAlgn="base" hangingPunct="0">
              <a:spcBef>
                <a:spcPct val="0"/>
              </a:spcBef>
              <a:spcAft>
                <a:spcPct val="0"/>
              </a:spcAft>
              <a:defRPr sz="7600">
                <a:solidFill>
                  <a:srgbClr val="FFD624"/>
                </a:solidFill>
                <a:latin typeface="Verdana" panose="020B0604030504040204" pitchFamily="34" charset="0"/>
              </a:defRPr>
            </a:lvl6pPr>
            <a:lvl7pPr marL="2971800" indent="-228600" defTabSz="684213" eaLnBrk="0" fontAlgn="base" hangingPunct="0">
              <a:spcBef>
                <a:spcPct val="0"/>
              </a:spcBef>
              <a:spcAft>
                <a:spcPct val="0"/>
              </a:spcAft>
              <a:defRPr sz="7600">
                <a:solidFill>
                  <a:srgbClr val="FFD624"/>
                </a:solidFill>
                <a:latin typeface="Verdana" panose="020B0604030504040204" pitchFamily="34" charset="0"/>
              </a:defRPr>
            </a:lvl7pPr>
            <a:lvl8pPr marL="3429000" indent="-228600" defTabSz="684213" eaLnBrk="0" fontAlgn="base" hangingPunct="0">
              <a:spcBef>
                <a:spcPct val="0"/>
              </a:spcBef>
              <a:spcAft>
                <a:spcPct val="0"/>
              </a:spcAft>
              <a:defRPr sz="7600">
                <a:solidFill>
                  <a:srgbClr val="FFD624"/>
                </a:solidFill>
                <a:latin typeface="Verdana" panose="020B0604030504040204" pitchFamily="34" charset="0"/>
              </a:defRPr>
            </a:lvl8pPr>
            <a:lvl9pPr marL="3886200" indent="-228600" defTabSz="684213" eaLnBrk="0" fontAlgn="base" hangingPunct="0">
              <a:spcBef>
                <a:spcPct val="0"/>
              </a:spcBef>
              <a:spcAft>
                <a:spcPct val="0"/>
              </a:spcAft>
              <a:defRPr sz="7600">
                <a:solidFill>
                  <a:srgbClr val="FFD624"/>
                </a:solidFill>
                <a:latin typeface="Verdana" panose="020B0604030504040204" pitchFamily="34" charset="0"/>
              </a:defRPr>
            </a:lvl9pPr>
          </a:lstStyle>
          <a:p>
            <a:pPr marL="0" marR="0" lvl="0" indent="0" algn="l" defTabSz="912261"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30000" noProof="0">
                <a:ln>
                  <a:noFill/>
                </a:ln>
                <a:solidFill>
                  <a:srgbClr val="034EA2"/>
                </a:solidFill>
                <a:effectLst/>
                <a:uLnTx/>
                <a:uFillTx/>
                <a:latin typeface="Arial" panose="020B0604020202020204" pitchFamily="34" charset="0"/>
                <a:ea typeface="+mn-ea"/>
                <a:cs typeface="+mn-cs"/>
              </a:rPr>
              <a:t>OBJECTIVES</a:t>
            </a:r>
          </a:p>
        </p:txBody>
      </p:sp>
      <p:sp>
        <p:nvSpPr>
          <p:cNvPr id="17" name="TextBox 8"/>
          <p:cNvSpPr txBox="1">
            <a:spLocks noChangeArrowheads="1"/>
          </p:cNvSpPr>
          <p:nvPr/>
        </p:nvSpPr>
        <p:spPr bwMode="auto">
          <a:xfrm>
            <a:off x="3333751" y="6273801"/>
            <a:ext cx="1513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R="0" lvl="0" indent="0" algn="r" defTabSz="912813" fontAlgn="base">
              <a:lnSpc>
                <a:spcPct val="100000"/>
              </a:lnSpc>
              <a:spcBef>
                <a:spcPct val="0"/>
              </a:spcBef>
              <a:spcAft>
                <a:spcPct val="0"/>
              </a:spcAft>
              <a:buClrTx/>
              <a:buSzTx/>
              <a:buFontTx/>
              <a:buNone/>
              <a:tabLst/>
              <a:defRPr kumimoji="0" b="0" i="0" u="none" strike="noStrike" cap="none" spc="0" normalizeH="0" baseline="30000">
                <a:ln>
                  <a:noFill/>
                </a:ln>
                <a:effectLst/>
                <a:uLnTx/>
                <a:uFillTx/>
              </a:defRPr>
            </a:lvl1pPr>
            <a:lvl2pPr marL="742950" indent="-285750" defTabSz="912813">
              <a:spcBef>
                <a:spcPct val="20000"/>
              </a:spcBef>
              <a:buChar char="–"/>
              <a:defRPr sz="2800">
                <a:latin typeface="Arial" panose="020B0604020202020204" pitchFamily="34" charset="0"/>
              </a:defRPr>
            </a:lvl2pPr>
            <a:lvl3pPr marL="1143000" indent="-228600" defTabSz="912813">
              <a:spcBef>
                <a:spcPct val="20000"/>
              </a:spcBef>
              <a:buChar char="•"/>
              <a:defRPr sz="2400">
                <a:latin typeface="Arial" panose="020B0604020202020204" pitchFamily="34" charset="0"/>
              </a:defRPr>
            </a:lvl3pPr>
            <a:lvl4pPr marL="1600200" indent="-228600" defTabSz="912813">
              <a:spcBef>
                <a:spcPct val="20000"/>
              </a:spcBef>
              <a:buChar char="–"/>
              <a:defRPr sz="2000">
                <a:latin typeface="Arial" panose="020B0604020202020204" pitchFamily="34" charset="0"/>
              </a:defRPr>
            </a:lvl4pPr>
            <a:lvl5pPr marL="2057400" indent="-228600" defTabSz="912813">
              <a:spcBef>
                <a:spcPct val="20000"/>
              </a:spcBef>
              <a:buChar char="»"/>
              <a:defRPr sz="2000">
                <a:latin typeface="Arial" panose="020B0604020202020204" pitchFamily="34" charset="0"/>
              </a:defRPr>
            </a:lvl5pPr>
            <a:lvl6pPr marL="2514600" indent="-228600" defTabSz="912813" eaLnBrk="0" fontAlgn="base" hangingPunct="0">
              <a:spcBef>
                <a:spcPct val="20000"/>
              </a:spcBef>
              <a:spcAft>
                <a:spcPct val="0"/>
              </a:spcAft>
              <a:buChar char="»"/>
              <a:defRPr sz="2000">
                <a:latin typeface="Arial" panose="020B0604020202020204" pitchFamily="34" charset="0"/>
              </a:defRPr>
            </a:lvl6pPr>
            <a:lvl7pPr marL="2971800" indent="-228600" defTabSz="912813" eaLnBrk="0" fontAlgn="base" hangingPunct="0">
              <a:spcBef>
                <a:spcPct val="20000"/>
              </a:spcBef>
              <a:spcAft>
                <a:spcPct val="0"/>
              </a:spcAft>
              <a:buChar char="»"/>
              <a:defRPr sz="2000">
                <a:latin typeface="Arial" panose="020B0604020202020204" pitchFamily="34" charset="0"/>
              </a:defRPr>
            </a:lvl7pPr>
            <a:lvl8pPr marL="3429000" indent="-228600" defTabSz="912813" eaLnBrk="0" fontAlgn="base" hangingPunct="0">
              <a:spcBef>
                <a:spcPct val="20000"/>
              </a:spcBef>
              <a:spcAft>
                <a:spcPct val="0"/>
              </a:spcAft>
              <a:buChar char="»"/>
              <a:defRPr sz="2000">
                <a:latin typeface="Arial" panose="020B0604020202020204" pitchFamily="34" charset="0"/>
              </a:defRPr>
            </a:lvl8pPr>
            <a:lvl9pPr marL="3886200" indent="-228600" defTabSz="912813" eaLnBrk="0" fontAlgn="base" hangingPunct="0">
              <a:spcBef>
                <a:spcPct val="20000"/>
              </a:spcBef>
              <a:spcAft>
                <a:spcPct val="0"/>
              </a:spcAft>
              <a:buChar char="»"/>
              <a:defRPr sz="2000">
                <a:latin typeface="Arial" panose="020B0604020202020204" pitchFamily="34" charset="0"/>
              </a:defRPr>
            </a:lvl9pPr>
          </a:lstStyle>
          <a:p>
            <a:pPr marL="0" marR="0" lvl="0" indent="0" algn="r" defTabSz="912791"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30000" noProof="0" dirty="0">
                <a:ln>
                  <a:noFill/>
                </a:ln>
                <a:solidFill>
                  <a:srgbClr val="4D4D4D"/>
                </a:solidFill>
                <a:effectLst/>
                <a:uLnTx/>
                <a:uFillTx/>
                <a:latin typeface="Arial"/>
                <a:ea typeface="+mn-ea"/>
                <a:cs typeface="+mn-cs"/>
              </a:rPr>
              <a:t>VIBRANT </a:t>
            </a:r>
            <a:br>
              <a:rPr kumimoji="0" lang="en-GB" altLang="en-US" sz="1800" b="0" i="0" u="none" strike="noStrike" kern="1200" cap="none" spc="0" normalizeH="0" baseline="30000" noProof="0" dirty="0">
                <a:ln>
                  <a:noFill/>
                </a:ln>
                <a:solidFill>
                  <a:srgbClr val="4D4D4D"/>
                </a:solidFill>
                <a:effectLst/>
                <a:uLnTx/>
                <a:uFillTx/>
                <a:latin typeface="Arial"/>
                <a:ea typeface="+mn-ea"/>
                <a:cs typeface="+mn-cs"/>
              </a:rPr>
            </a:br>
            <a:r>
              <a:rPr kumimoji="0" lang="en-GB" altLang="en-US" sz="1800" b="1" i="0" u="none" strike="noStrike" kern="1200" cap="none" spc="0" normalizeH="0" baseline="30000" noProof="0" dirty="0">
                <a:ln>
                  <a:noFill/>
                </a:ln>
                <a:solidFill>
                  <a:srgbClr val="4D4D4D"/>
                </a:solidFill>
                <a:effectLst/>
                <a:uLnTx/>
                <a:uFillTx/>
                <a:latin typeface="Arial"/>
                <a:ea typeface="+mn-ea"/>
                <a:cs typeface="+mn-cs"/>
              </a:rPr>
              <a:t>RURAL AREAS</a:t>
            </a:r>
          </a:p>
        </p:txBody>
      </p:sp>
      <p:sp>
        <p:nvSpPr>
          <p:cNvPr id="3" name="TextBox 2"/>
          <p:cNvSpPr txBox="1"/>
          <p:nvPr/>
        </p:nvSpPr>
        <p:spPr>
          <a:xfrm>
            <a:off x="354015" y="3447115"/>
            <a:ext cx="3497079" cy="1373704"/>
          </a:xfrm>
          <a:prstGeom prst="rect">
            <a:avLst/>
          </a:prstGeom>
          <a:solidFill>
            <a:srgbClr val="92D050"/>
          </a:solidFill>
        </p:spPr>
        <p:txBody>
          <a:bodyPr wrap="square" rtlCol="0">
            <a:spAutoFit/>
          </a:bodyPr>
          <a:lstStyle/>
          <a:p>
            <a:endParaRPr lang="fr-BE" dirty="0"/>
          </a:p>
        </p:txBody>
      </p:sp>
      <p:sp>
        <p:nvSpPr>
          <p:cNvPr id="13" name="TextBox 12"/>
          <p:cNvSpPr txBox="1"/>
          <p:nvPr/>
        </p:nvSpPr>
        <p:spPr>
          <a:xfrm>
            <a:off x="992548" y="3693052"/>
            <a:ext cx="2292519" cy="908049"/>
          </a:xfrm>
          <a:prstGeom prst="rect">
            <a:avLst/>
          </a:prstGeom>
          <a:noFill/>
        </p:spPr>
        <p:txBody>
          <a:bodyPr>
            <a:prstTxWarp prst="textPlain">
              <a:avLst/>
            </a:prstTxWarp>
            <a:spAutoFit/>
          </a:bodyPr>
          <a:lstStyle/>
          <a:p>
            <a:pPr marL="0" marR="0" lvl="0" indent="0" algn="l" defTabSz="913937" rtl="0" eaLnBrk="1" fontAlgn="auto" latinLnBrk="0" hangingPunct="1">
              <a:lnSpc>
                <a:spcPct val="100000"/>
              </a:lnSpc>
              <a:spcBef>
                <a:spcPts val="0"/>
              </a:spcBef>
              <a:spcAft>
                <a:spcPts val="0"/>
              </a:spcAft>
              <a:buClrTx/>
              <a:buSzTx/>
              <a:buFontTx/>
              <a:buNone/>
              <a:tabLst/>
              <a:defRPr/>
            </a:pPr>
            <a:r>
              <a:rPr kumimoji="0" lang="en-GB" sz="2000" b="1" i="0" u="none" strike="noStrike" kern="1200" cap="all" spc="0" normalizeH="0" baseline="30000" noProof="0" dirty="0">
                <a:ln>
                  <a:noFill/>
                </a:ln>
                <a:solidFill>
                  <a:srgbClr val="C00000"/>
                </a:solidFill>
                <a:effectLst/>
                <a:uLnTx/>
                <a:uFillTx/>
                <a:latin typeface="Arial"/>
                <a:ea typeface="+mn-ea"/>
                <a:cs typeface="+mn-cs"/>
              </a:rPr>
              <a:t>KNOWLEDGE   INNOVATION  digitalisation</a:t>
            </a:r>
          </a:p>
        </p:txBody>
      </p:sp>
    </p:spTree>
    <p:extLst>
      <p:ext uri="{BB962C8B-B14F-4D97-AF65-F5344CB8AC3E}">
        <p14:creationId xmlns:p14="http://schemas.microsoft.com/office/powerpoint/2010/main" val="385185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remove" grpId="0" nodeType="withEffect">
                                  <p:stCondLst>
                                    <p:cond delay="300"/>
                                  </p:stCondLst>
                                  <p:iterate type="lt">
                                    <p:tmPct val="10000"/>
                                  </p:iterate>
                                  <p:childTnLst>
                                    <p:animClr clrSpc="hsl" dir="cw">
                                      <p:cBhvr override="childStyle">
                                        <p:cTn id="6" dur="1000" fill="hold"/>
                                        <p:tgtEl>
                                          <p:spTgt spid="13"/>
                                        </p:tgtEl>
                                        <p:attrNameLst>
                                          <p:attrName>style.color</p:attrName>
                                        </p:attrNameLst>
                                      </p:cBhvr>
                                      <p:by>
                                        <p:hsl h="7200000" s="0" l="0"/>
                                      </p:by>
                                    </p:animClr>
                                    <p:animClr clrSpc="hsl" dir="cw">
                                      <p:cBhvr>
                                        <p:cTn id="7" dur="1000" fill="hold"/>
                                        <p:tgtEl>
                                          <p:spTgt spid="13"/>
                                        </p:tgtEl>
                                        <p:attrNameLst>
                                          <p:attrName>fillcolor</p:attrName>
                                        </p:attrNameLst>
                                      </p:cBhvr>
                                      <p:by>
                                        <p:hsl h="7200000" s="0" l="0"/>
                                      </p:by>
                                    </p:animClr>
                                    <p:animClr clrSpc="hsl" dir="cw">
                                      <p:cBhvr>
                                        <p:cTn id="8" dur="1000" fill="hold"/>
                                        <p:tgtEl>
                                          <p:spTgt spid="13"/>
                                        </p:tgtEl>
                                        <p:attrNameLst>
                                          <p:attrName>stroke.color</p:attrName>
                                        </p:attrNameLst>
                                      </p:cBhvr>
                                      <p:by>
                                        <p:hsl h="7200000" s="0" l="0"/>
                                      </p:by>
                                    </p:animClr>
                                    <p:set>
                                      <p:cBhvr>
                                        <p:cTn id="9" dur="10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7623" y="248893"/>
            <a:ext cx="10075647" cy="882386"/>
          </a:xfrm>
          <a:prstGeom prst="rect">
            <a:avLst/>
          </a:prstGeom>
        </p:spPr>
        <p:txBody>
          <a:bodyPr>
            <a:normAutofit/>
          </a:bodyPr>
          <a:lstStyle/>
          <a:p>
            <a:pPr marL="0" indent="0" algn="ctr">
              <a:buNone/>
            </a:pPr>
            <a:r>
              <a:rPr lang="en-IE" sz="3600" b="1" dirty="0" smtClean="0">
                <a:solidFill>
                  <a:srgbClr val="548235"/>
                </a:solidFill>
                <a:ea typeface="+mj-ea"/>
                <a:cs typeface="+mj-cs"/>
              </a:rPr>
              <a:t>CAP </a:t>
            </a:r>
            <a:r>
              <a:rPr lang="en-IE" sz="3600" b="1" dirty="0" smtClean="0">
                <a:solidFill>
                  <a:srgbClr val="548235"/>
                </a:solidFill>
                <a:ea typeface="+mj-ea"/>
                <a:cs typeface="+mj-cs"/>
              </a:rPr>
              <a:t>negotiations almost finalised</a:t>
            </a:r>
            <a:endParaRPr lang="en-GB" dirty="0">
              <a:solidFill>
                <a:srgbClr val="548235"/>
              </a:solidFill>
            </a:endParaRPr>
          </a:p>
        </p:txBody>
      </p:sp>
      <p:sp>
        <p:nvSpPr>
          <p:cNvPr id="4" name="ZoneTexte 2">
            <a:extLst>
              <a:ext uri="{FF2B5EF4-FFF2-40B4-BE49-F238E27FC236}">
                <a16:creationId xmlns:a16="http://schemas.microsoft.com/office/drawing/2014/main" id="{250FB342-EA24-424A-9C57-D39FE5B4D4AE}"/>
              </a:ext>
            </a:extLst>
          </p:cNvPr>
          <p:cNvSpPr txBox="1"/>
          <p:nvPr/>
        </p:nvSpPr>
        <p:spPr>
          <a:xfrm>
            <a:off x="287079" y="831727"/>
            <a:ext cx="11791190" cy="6740307"/>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fr-BE" sz="2400" b="1" i="0" u="none" strike="noStrike" kern="1200" cap="none" spc="0" normalizeH="0" baseline="0" noProof="0" dirty="0" smtClean="0">
                <a:ln>
                  <a:noFill/>
                </a:ln>
                <a:solidFill>
                  <a:prstClr val="black"/>
                </a:solidFill>
                <a:effectLst/>
                <a:uLnTx/>
                <a:uFillTx/>
                <a:latin typeface="Arial"/>
                <a:ea typeface="+mn-ea"/>
                <a:cs typeface="+mn-cs"/>
              </a:rPr>
              <a:t>The CAP </a:t>
            </a:r>
            <a:r>
              <a:rPr kumimoji="0" lang="fr-BE" sz="2400" b="1" i="0" u="none" strike="noStrike" kern="1200" cap="none" spc="0" normalizeH="0" baseline="0" noProof="0" dirty="0">
                <a:ln>
                  <a:noFill/>
                </a:ln>
                <a:solidFill>
                  <a:prstClr val="black"/>
                </a:solidFill>
                <a:effectLst/>
                <a:uLnTx/>
                <a:uFillTx/>
                <a:latin typeface="Arial"/>
                <a:ea typeface="+mn-ea"/>
                <a:cs typeface="+mn-cs"/>
              </a:rPr>
              <a:t>Strategic </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Plan </a:t>
            </a:r>
            <a:r>
              <a:rPr kumimoji="0" lang="fr-BE" sz="2400" b="1" i="0" u="none" strike="noStrike" kern="1200" cap="none" spc="0" normalizeH="0" baseline="0" noProof="0" dirty="0" err="1" smtClean="0">
                <a:ln>
                  <a:noFill/>
                </a:ln>
                <a:solidFill>
                  <a:prstClr val="black"/>
                </a:solidFill>
                <a:effectLst/>
                <a:uLnTx/>
                <a:uFillTx/>
                <a:latin typeface="Arial"/>
                <a:ea typeface="+mn-ea"/>
                <a:cs typeface="+mn-cs"/>
              </a:rPr>
              <a:t>regulation</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 </a:t>
            </a:r>
            <a:r>
              <a:rPr kumimoji="0" lang="fr-BE" sz="2400" b="1" i="0" u="none" strike="noStrike" kern="1200" cap="none" spc="0" normalizeH="0" baseline="0" noProof="0" dirty="0" err="1" smtClean="0">
                <a:ln>
                  <a:noFill/>
                </a:ln>
                <a:solidFill>
                  <a:prstClr val="black"/>
                </a:solidFill>
                <a:effectLst/>
                <a:uLnTx/>
                <a:uFillTx/>
                <a:latin typeface="Arial"/>
                <a:ea typeface="+mn-ea"/>
                <a:cs typeface="+mn-cs"/>
              </a:rPr>
              <a:t>offers</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 </a:t>
            </a:r>
            <a:r>
              <a:rPr kumimoji="0" lang="fr-BE" sz="2400" b="1" i="0" u="none" strike="noStrike" kern="1200" cap="none" spc="0" normalizeH="0" baseline="0" noProof="0" dirty="0" err="1" smtClean="0">
                <a:ln>
                  <a:noFill/>
                </a:ln>
                <a:solidFill>
                  <a:prstClr val="black"/>
                </a:solidFill>
                <a:effectLst/>
                <a:uLnTx/>
                <a:uFillTx/>
                <a:latin typeface="Arial"/>
                <a:ea typeface="+mn-ea"/>
                <a:cs typeface="+mn-cs"/>
              </a:rPr>
              <a:t>many</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 </a:t>
            </a:r>
            <a:r>
              <a:rPr kumimoji="0" lang="fr-BE" sz="2400" b="1" i="0" u="none" strike="noStrike" kern="1200" cap="none" spc="0" normalizeH="0" baseline="0" noProof="0" dirty="0" err="1" smtClean="0">
                <a:ln>
                  <a:noFill/>
                </a:ln>
                <a:solidFill>
                  <a:prstClr val="black"/>
                </a:solidFill>
                <a:effectLst/>
                <a:uLnTx/>
                <a:uFillTx/>
                <a:latin typeface="Arial"/>
                <a:ea typeface="+mn-ea"/>
                <a:cs typeface="+mn-cs"/>
              </a:rPr>
              <a:t>tools</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 for </a:t>
            </a:r>
            <a:r>
              <a:rPr kumimoji="0" lang="fr-BE" sz="2400" b="1" i="0" u="none" strike="noStrike" kern="1200" cap="none" spc="0" normalizeH="0" baseline="0" noProof="0" dirty="0" err="1" smtClean="0">
                <a:ln>
                  <a:noFill/>
                </a:ln>
                <a:solidFill>
                  <a:prstClr val="black"/>
                </a:solidFill>
                <a:effectLst/>
                <a:uLnTx/>
                <a:uFillTx/>
                <a:latin typeface="Arial"/>
                <a:ea typeface="+mn-ea"/>
                <a:cs typeface="+mn-cs"/>
              </a:rPr>
              <a:t>encouraging</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 transitions</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a:t>
            </a:r>
          </a:p>
          <a:p>
            <a:pPr marL="742950" marR="0" lvl="1" indent="-285750" algn="l" defTabSz="914400" rtl="0" eaLnBrk="1" fontAlgn="auto" latinLnBrk="0" hangingPunct="1">
              <a:lnSpc>
                <a:spcPct val="100000"/>
              </a:lnSpc>
              <a:spcBef>
                <a:spcPts val="0"/>
              </a:spcBef>
              <a:spcAft>
                <a:spcPts val="300"/>
              </a:spcAft>
              <a:buClrTx/>
              <a:buSzTx/>
              <a:buFontTx/>
              <a:buChar char="-"/>
              <a:tabLst/>
              <a:defRPr/>
            </a:pPr>
            <a:r>
              <a:rPr kumimoji="0" lang="fr-BE" sz="2400" b="0" i="0" u="none" strike="noStrike" kern="1200" cap="none" spc="0" normalizeH="0" baseline="0" noProof="0" dirty="0" smtClean="0">
                <a:ln>
                  <a:noFill/>
                </a:ln>
                <a:solidFill>
                  <a:prstClr val="black"/>
                </a:solidFill>
                <a:effectLst/>
                <a:uLnTx/>
                <a:uFillTx/>
                <a:latin typeface="Arial"/>
                <a:ea typeface="+mn-ea"/>
                <a:cs typeface="+mn-cs"/>
              </a:rPr>
              <a:t>Cross-</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cutting</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objective </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serving</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all </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other</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9 </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Specific</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Objectives</a:t>
            </a:r>
          </a:p>
          <a:p>
            <a:pPr marL="742950" marR="0" lvl="1" indent="-285750" algn="l" defTabSz="914400" rtl="0" eaLnBrk="1" fontAlgn="auto" latinLnBrk="0" hangingPunct="1">
              <a:lnSpc>
                <a:spcPct val="100000"/>
              </a:lnSpc>
              <a:spcBef>
                <a:spcPts val="0"/>
              </a:spcBef>
              <a:spcAft>
                <a:spcPts val="300"/>
              </a:spcAft>
              <a:buClrTx/>
              <a:buSzTx/>
              <a:buFontTx/>
              <a:buChar char="-"/>
              <a:tabLst/>
              <a:defRPr/>
            </a:pPr>
            <a:r>
              <a:rPr kumimoji="0" lang="fr-BE" sz="2400" b="1" i="0" u="none" strike="noStrike" kern="1200" cap="none" spc="0" normalizeH="0" baseline="0" noProof="0" dirty="0" err="1" smtClean="0">
                <a:ln>
                  <a:noFill/>
                </a:ln>
                <a:solidFill>
                  <a:srgbClr val="C00000"/>
                </a:solidFill>
                <a:effectLst/>
                <a:uLnTx/>
                <a:uFillTx/>
                <a:latin typeface="Arial"/>
                <a:ea typeface="+mn-ea"/>
                <a:cs typeface="+mn-cs"/>
              </a:rPr>
              <a:t>Farm</a:t>
            </a:r>
            <a:r>
              <a:rPr kumimoji="0" lang="fr-BE" sz="2400" b="1" i="0" u="none" strike="noStrike" kern="1200" cap="none" spc="0" normalizeH="0" baseline="0" noProof="0" dirty="0" smtClean="0">
                <a:ln>
                  <a:noFill/>
                </a:ln>
                <a:solidFill>
                  <a:srgbClr val="C00000"/>
                </a:solidFill>
                <a:effectLst/>
                <a:uLnTx/>
                <a:uFillTx/>
                <a:latin typeface="Arial"/>
                <a:ea typeface="+mn-ea"/>
                <a:cs typeface="+mn-cs"/>
              </a:rPr>
              <a:t> </a:t>
            </a:r>
            <a:r>
              <a:rPr kumimoji="0" lang="fr-BE" sz="2400" b="1" i="0" u="none" strike="noStrike" kern="1200" cap="none" spc="0" normalizeH="0" baseline="0" noProof="0" dirty="0" err="1" smtClean="0">
                <a:ln>
                  <a:noFill/>
                </a:ln>
                <a:solidFill>
                  <a:srgbClr val="C00000"/>
                </a:solidFill>
                <a:effectLst/>
                <a:uLnTx/>
                <a:uFillTx/>
                <a:latin typeface="Arial"/>
                <a:ea typeface="+mn-ea"/>
                <a:cs typeface="+mn-cs"/>
              </a:rPr>
              <a:t>Advice</a:t>
            </a:r>
            <a:r>
              <a:rPr kumimoji="0" lang="fr-BE" sz="2400" b="1" i="0" u="none" strike="noStrike" kern="1200" cap="none" spc="0" normalizeH="0" baseline="0" noProof="0" dirty="0" smtClean="0">
                <a:ln>
                  <a:noFill/>
                </a:ln>
                <a:solidFill>
                  <a:srgbClr val="C00000"/>
                </a:solidFill>
                <a:effectLst/>
                <a:uLnTx/>
                <a:uFillTx/>
                <a:latin typeface="Arial"/>
                <a:ea typeface="+mn-ea"/>
                <a:cs typeface="+mn-cs"/>
              </a:rPr>
              <a:t> </a:t>
            </a:r>
            <a:r>
              <a:rPr kumimoji="0" lang="fr-BE" sz="2400" b="1" i="0" u="none" strike="noStrike" kern="1200" cap="none" spc="0" normalizeH="0" baseline="0" noProof="0" dirty="0" err="1" smtClean="0">
                <a:ln>
                  <a:noFill/>
                </a:ln>
                <a:solidFill>
                  <a:prstClr val="black"/>
                </a:solidFill>
                <a:effectLst/>
                <a:uLnTx/>
                <a:uFillTx/>
                <a:latin typeface="Arial"/>
                <a:ea typeface="+mn-ea"/>
                <a:cs typeface="+mn-cs"/>
              </a:rPr>
              <a:t>obligatory</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 </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for MS must </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cover</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all </a:t>
            </a:r>
            <a:r>
              <a:rPr kumimoji="0" lang="fr-BE" sz="2400" b="1" i="0" u="none" strike="noStrike" kern="1200" cap="none" spc="0" normalizeH="0" baseline="0" noProof="0" dirty="0" err="1" smtClean="0">
                <a:ln>
                  <a:noFill/>
                </a:ln>
                <a:solidFill>
                  <a:prstClr val="black"/>
                </a:solidFill>
                <a:effectLst/>
                <a:uLnTx/>
                <a:uFillTx/>
                <a:latin typeface="Arial"/>
                <a:ea typeface="+mn-ea"/>
                <a:cs typeface="+mn-cs"/>
              </a:rPr>
              <a:t>sustainability</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 issues and up-to-date </a:t>
            </a:r>
            <a:r>
              <a:rPr kumimoji="0" lang="fr-BE" sz="2400" b="1" i="0" u="none" strike="noStrike" kern="1200" cap="none" spc="0" normalizeH="0" baseline="0" noProof="0" dirty="0" err="1" smtClean="0">
                <a:ln>
                  <a:noFill/>
                </a:ln>
                <a:solidFill>
                  <a:prstClr val="black"/>
                </a:solidFill>
                <a:effectLst/>
                <a:uLnTx/>
                <a:uFillTx/>
                <a:latin typeface="Arial"/>
                <a:ea typeface="+mn-ea"/>
                <a:cs typeface="+mn-cs"/>
              </a:rPr>
              <a:t>knowledge</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 and innovation, </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by all public and </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private</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trusted</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advisors</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a:t>
            </a:r>
          </a:p>
          <a:p>
            <a:pPr marL="742950" marR="0" lvl="1" indent="-285750" algn="l" defTabSz="914400" rtl="0" eaLnBrk="1" fontAlgn="auto" latinLnBrk="0" hangingPunct="1">
              <a:lnSpc>
                <a:spcPct val="100000"/>
              </a:lnSpc>
              <a:spcBef>
                <a:spcPts val="0"/>
              </a:spcBef>
              <a:spcAft>
                <a:spcPts val="300"/>
              </a:spcAft>
              <a:buClrTx/>
              <a:buSzTx/>
              <a:buFontTx/>
              <a:buChar char="-"/>
              <a:tabLst/>
              <a:defRPr/>
            </a:pPr>
            <a:r>
              <a:rPr kumimoji="0" lang="fr-BE" sz="2400" b="0" i="0" u="none" strike="noStrike" kern="1200" cap="none" spc="0" normalizeH="0" baseline="0" noProof="0" dirty="0" err="1" smtClean="0">
                <a:ln>
                  <a:noFill/>
                </a:ln>
                <a:solidFill>
                  <a:srgbClr val="4D4D4D"/>
                </a:solidFill>
                <a:effectLst/>
                <a:uLnTx/>
                <a:uFillTx/>
                <a:latin typeface="Arial"/>
                <a:ea typeface="+mn-ea"/>
                <a:cs typeface="+mn-cs"/>
              </a:rPr>
              <a:t>Funding</a:t>
            </a:r>
            <a:r>
              <a:rPr kumimoji="0" lang="fr-BE" sz="2400" b="0" i="0" u="none" strike="noStrike" kern="1200" cap="none" spc="0" normalizeH="0" baseline="0" noProof="0" dirty="0" smtClean="0">
                <a:ln>
                  <a:noFill/>
                </a:ln>
                <a:solidFill>
                  <a:srgbClr val="4D4D4D"/>
                </a:solidFill>
                <a:effectLst/>
                <a:uLnTx/>
                <a:uFillTx/>
                <a:latin typeface="Arial"/>
                <a:ea typeface="+mn-ea"/>
                <a:cs typeface="+mn-cs"/>
              </a:rPr>
              <a:t> for </a:t>
            </a:r>
            <a:r>
              <a:rPr kumimoji="0" lang="fr-BE" sz="2400" b="1" i="0" u="none" strike="noStrike" kern="1200" cap="none" spc="0" normalizeH="0" baseline="0" noProof="0" dirty="0" err="1" smtClean="0">
                <a:ln>
                  <a:noFill/>
                </a:ln>
                <a:solidFill>
                  <a:srgbClr val="C00000"/>
                </a:solidFill>
                <a:effectLst/>
                <a:uLnTx/>
                <a:uFillTx/>
                <a:latin typeface="Arial"/>
                <a:ea typeface="+mn-ea"/>
                <a:cs typeface="+mn-cs"/>
              </a:rPr>
              <a:t>advice</a:t>
            </a:r>
            <a:r>
              <a:rPr kumimoji="0" lang="fr-BE" sz="2400" b="1" i="0" u="none" strike="noStrike" kern="1200" cap="none" spc="0" normalizeH="0" baseline="0" noProof="0" dirty="0" smtClean="0">
                <a:ln>
                  <a:noFill/>
                </a:ln>
                <a:solidFill>
                  <a:srgbClr val="C00000"/>
                </a:solidFill>
                <a:effectLst/>
                <a:uLnTx/>
                <a:uFillTx/>
                <a:latin typeface="Arial"/>
                <a:ea typeface="+mn-ea"/>
                <a:cs typeface="+mn-cs"/>
              </a:rPr>
              <a:t>, </a:t>
            </a:r>
            <a:r>
              <a:rPr kumimoji="0" lang="fr-BE" sz="2400" b="1" i="0" u="none" strike="noStrike" kern="1200" cap="none" spc="0" normalizeH="0" baseline="0" noProof="0" dirty="0" err="1" smtClean="0">
                <a:ln>
                  <a:noFill/>
                </a:ln>
                <a:solidFill>
                  <a:srgbClr val="C00000"/>
                </a:solidFill>
                <a:effectLst/>
                <a:uLnTx/>
                <a:uFillTx/>
                <a:latin typeface="Arial"/>
                <a:ea typeface="+mn-ea"/>
                <a:cs typeface="+mn-cs"/>
              </a:rPr>
              <a:t>demo</a:t>
            </a:r>
            <a:r>
              <a:rPr kumimoji="0" lang="fr-BE" sz="2400" b="1" i="0" u="none" strike="noStrike" kern="1200" cap="none" spc="0" normalizeH="0" baseline="0" noProof="0" dirty="0" smtClean="0">
                <a:ln>
                  <a:noFill/>
                </a:ln>
                <a:solidFill>
                  <a:srgbClr val="C00000"/>
                </a:solidFill>
                <a:effectLst/>
                <a:uLnTx/>
                <a:uFillTx/>
                <a:latin typeface="Arial"/>
                <a:ea typeface="+mn-ea"/>
                <a:cs typeface="+mn-cs"/>
              </a:rPr>
              <a:t>, </a:t>
            </a:r>
            <a:r>
              <a:rPr kumimoji="0" lang="fr-BE" sz="2400" b="1" i="0" u="none" strike="noStrike" kern="1200" cap="none" spc="0" normalizeH="0" baseline="0" noProof="0" dirty="0" err="1" smtClean="0">
                <a:ln>
                  <a:noFill/>
                </a:ln>
                <a:solidFill>
                  <a:srgbClr val="C00000"/>
                </a:solidFill>
                <a:effectLst/>
                <a:uLnTx/>
                <a:uFillTx/>
                <a:latin typeface="Arial"/>
                <a:ea typeface="+mn-ea"/>
                <a:cs typeface="+mn-cs"/>
              </a:rPr>
              <a:t>knowledge</a:t>
            </a:r>
            <a:r>
              <a:rPr kumimoji="0" lang="fr-BE" sz="2400" b="1" i="0" u="none" strike="noStrike" kern="1200" cap="none" spc="0" normalizeH="0" baseline="0" noProof="0" dirty="0" smtClean="0">
                <a:ln>
                  <a:noFill/>
                </a:ln>
                <a:solidFill>
                  <a:srgbClr val="C00000"/>
                </a:solidFill>
                <a:effectLst/>
                <a:uLnTx/>
                <a:uFillTx/>
                <a:latin typeface="Arial"/>
                <a:ea typeface="+mn-ea"/>
                <a:cs typeface="+mn-cs"/>
              </a:rPr>
              <a:t> exchange actions, training</a:t>
            </a:r>
            <a:r>
              <a:rPr kumimoji="0" lang="fr-BE" sz="2400" b="0" i="0" u="none" strike="noStrike" kern="1200" cap="none" spc="0" normalizeH="0" baseline="0" noProof="0" dirty="0" smtClean="0">
                <a:ln>
                  <a:noFill/>
                </a:ln>
                <a:solidFill>
                  <a:srgbClr val="C00000"/>
                </a:solidFill>
                <a:effectLst/>
                <a:uLnTx/>
                <a:uFillTx/>
                <a:latin typeface="Arial"/>
                <a:ea typeface="+mn-ea"/>
                <a:cs typeface="+mn-cs"/>
              </a:rPr>
              <a:t>, </a:t>
            </a:r>
            <a:r>
              <a:rPr kumimoji="0" lang="fr-BE" sz="2400" b="0" i="0" u="none" strike="noStrike" kern="1200" cap="none" spc="0" normalizeH="0" baseline="0" noProof="0" dirty="0" err="1" smtClean="0">
                <a:ln>
                  <a:noFill/>
                </a:ln>
                <a:solidFill>
                  <a:srgbClr val="C00000"/>
                </a:solidFill>
                <a:effectLst/>
                <a:uLnTx/>
                <a:uFillTx/>
                <a:latin typeface="Arial"/>
                <a:ea typeface="+mn-ea"/>
                <a:cs typeface="+mn-cs"/>
              </a:rPr>
              <a:t>etc</a:t>
            </a:r>
            <a:r>
              <a:rPr kumimoji="0" lang="fr-BE" sz="2400" b="0" i="0" u="none" strike="noStrike" kern="1200" cap="none" spc="0" normalizeH="0" baseline="0" noProof="0" dirty="0" smtClean="0">
                <a:ln>
                  <a:noFill/>
                </a:ln>
                <a:solidFill>
                  <a:srgbClr val="4D4D4D"/>
                </a:solidFill>
                <a:effectLst/>
                <a:uLnTx/>
                <a:uFillTx/>
                <a:latin typeface="Arial"/>
                <a:ea typeface="+mn-ea"/>
                <a:cs typeface="+mn-cs"/>
              </a:rPr>
              <a:t>, all </a:t>
            </a:r>
            <a:r>
              <a:rPr kumimoji="0" lang="fr-BE" sz="2400" b="0" i="0" u="none" strike="noStrike" kern="1200" cap="none" spc="0" normalizeH="0" baseline="0" noProof="0" dirty="0" err="1" smtClean="0">
                <a:ln>
                  <a:noFill/>
                </a:ln>
                <a:solidFill>
                  <a:srgbClr val="4D4D4D"/>
                </a:solidFill>
                <a:effectLst/>
                <a:uLnTx/>
                <a:uFillTx/>
                <a:latin typeface="Arial"/>
                <a:ea typeface="+mn-ea"/>
                <a:cs typeface="+mn-cs"/>
              </a:rPr>
              <a:t>based</a:t>
            </a:r>
            <a:r>
              <a:rPr kumimoji="0" lang="fr-BE" sz="2400" b="0" i="0" u="none" strike="noStrike" kern="1200" cap="none" spc="0" normalizeH="0" baseline="0" noProof="0" dirty="0" smtClean="0">
                <a:ln>
                  <a:noFill/>
                </a:ln>
                <a:solidFill>
                  <a:srgbClr val="4D4D4D"/>
                </a:solidFill>
                <a:effectLst/>
                <a:uLnTx/>
                <a:uFillTx/>
                <a:latin typeface="Arial"/>
                <a:ea typeface="+mn-ea"/>
                <a:cs typeface="+mn-cs"/>
              </a:rPr>
              <a:t> on the AKIS </a:t>
            </a:r>
            <a:r>
              <a:rPr kumimoji="0" lang="fr-BE" sz="2400" b="0" i="0" u="none" strike="noStrike" kern="1200" cap="none" spc="0" normalizeH="0" baseline="0" noProof="0" dirty="0" err="1">
                <a:ln>
                  <a:noFill/>
                </a:ln>
                <a:solidFill>
                  <a:srgbClr val="4D4D4D"/>
                </a:solidFill>
                <a:effectLst/>
                <a:uLnTx/>
                <a:uFillTx/>
                <a:latin typeface="Arial"/>
                <a:ea typeface="+mn-ea"/>
                <a:cs typeface="+mn-cs"/>
              </a:rPr>
              <a:t>S</a:t>
            </a:r>
            <a:r>
              <a:rPr kumimoji="0" lang="fr-BE" sz="2400" b="0" i="0" u="none" strike="noStrike" kern="1200" cap="none" spc="0" normalizeH="0" baseline="0" noProof="0" dirty="0" err="1" smtClean="0">
                <a:ln>
                  <a:noFill/>
                </a:ln>
                <a:solidFill>
                  <a:srgbClr val="4D4D4D"/>
                </a:solidFill>
                <a:effectLst/>
                <a:uLnTx/>
                <a:uFillTx/>
                <a:latin typeface="Arial"/>
                <a:ea typeface="+mn-ea"/>
                <a:cs typeface="+mn-cs"/>
              </a:rPr>
              <a:t>trategy</a:t>
            </a:r>
            <a:r>
              <a:rPr kumimoji="0" lang="fr-BE" sz="2400" b="0" i="0" u="none" strike="noStrike" kern="1200" cap="none" spc="0" normalizeH="0" baseline="0" noProof="0" dirty="0" smtClean="0">
                <a:ln>
                  <a:noFill/>
                </a:ln>
                <a:solidFill>
                  <a:srgbClr val="4D4D4D"/>
                </a:solidFill>
                <a:effectLst/>
                <a:uLnTx/>
                <a:uFillTx/>
                <a:latin typeface="Arial"/>
                <a:ea typeface="+mn-ea"/>
                <a:cs typeface="+mn-cs"/>
              </a:rPr>
              <a:t> </a:t>
            </a:r>
          </a:p>
          <a:p>
            <a:pPr marL="742950" marR="0" lvl="1" indent="-285750" algn="l" defTabSz="914400" rtl="0" eaLnBrk="1" fontAlgn="auto" latinLnBrk="0" hangingPunct="1">
              <a:lnSpc>
                <a:spcPct val="100000"/>
              </a:lnSpc>
              <a:spcBef>
                <a:spcPts val="0"/>
              </a:spcBef>
              <a:spcAft>
                <a:spcPts val="300"/>
              </a:spcAft>
              <a:buClrTx/>
              <a:buSzTx/>
              <a:buFontTx/>
              <a:buChar char="-"/>
              <a:tabLst/>
              <a:defRPr/>
            </a:pPr>
            <a:r>
              <a:rPr kumimoji="0" lang="fr-BE" sz="2400" b="0" i="0" u="none" strike="noStrike" kern="1200" cap="none" spc="0" normalizeH="0" baseline="0" noProof="0" dirty="0" smtClean="0">
                <a:ln>
                  <a:noFill/>
                </a:ln>
                <a:solidFill>
                  <a:srgbClr val="C00000"/>
                </a:solidFill>
                <a:effectLst/>
                <a:uLnTx/>
                <a:uFillTx/>
                <a:latin typeface="Arial"/>
                <a:ea typeface="+mn-ea"/>
                <a:cs typeface="+mn-cs"/>
              </a:rPr>
              <a:t>AKIS Strategic </a:t>
            </a:r>
            <a:r>
              <a:rPr kumimoji="0" lang="fr-BE" sz="2400" b="0" i="0" u="none" strike="noStrike" kern="1200" cap="none" spc="0" normalizeH="0" baseline="0" noProof="0" dirty="0" err="1" smtClean="0">
                <a:ln>
                  <a:noFill/>
                </a:ln>
                <a:solidFill>
                  <a:srgbClr val="C00000"/>
                </a:solidFill>
                <a:effectLst/>
                <a:uLnTx/>
                <a:uFillTx/>
                <a:latin typeface="Arial"/>
                <a:ea typeface="+mn-ea"/>
                <a:cs typeface="+mn-cs"/>
              </a:rPr>
              <a:t>Approach</a:t>
            </a:r>
            <a:r>
              <a:rPr kumimoji="0" lang="fr-BE" sz="2400" b="0" i="0" u="none" strike="noStrike" kern="1200" cap="none" spc="0" normalizeH="0" baseline="0" noProof="0" dirty="0" smtClean="0">
                <a:ln>
                  <a:noFill/>
                </a:ln>
                <a:solidFill>
                  <a:srgbClr val="C00000"/>
                </a:solidFill>
                <a:effectLst/>
                <a:uLnTx/>
                <a:uFillTx/>
                <a:latin typeface="Arial"/>
                <a:ea typeface="+mn-ea"/>
                <a:cs typeface="+mn-cs"/>
              </a:rPr>
              <a:t> </a:t>
            </a:r>
            <a:r>
              <a:rPr kumimoji="0" lang="fr-BE" sz="2400" b="0" i="0" u="none" strike="noStrike" kern="1200" cap="none" spc="0" normalizeH="0" baseline="0" noProof="0" dirty="0" smtClean="0">
                <a:ln>
                  <a:noFill/>
                </a:ln>
                <a:solidFill>
                  <a:srgbClr val="4D4D4D"/>
                </a:solidFill>
                <a:effectLst/>
                <a:uLnTx/>
                <a:uFillTx/>
                <a:latin typeface="Arial"/>
                <a:ea typeface="+mn-ea"/>
                <a:cs typeface="+mn-cs"/>
              </a:rPr>
              <a:t>and digitalisation </a:t>
            </a:r>
          </a:p>
          <a:p>
            <a:pPr marL="742950" marR="0" lvl="1" indent="-285750" algn="l" defTabSz="914400" rtl="0" eaLnBrk="1" fontAlgn="auto" latinLnBrk="0" hangingPunct="1">
              <a:lnSpc>
                <a:spcPct val="100000"/>
              </a:lnSpc>
              <a:spcBef>
                <a:spcPts val="0"/>
              </a:spcBef>
              <a:spcAft>
                <a:spcPts val="300"/>
              </a:spcAft>
              <a:buClrTx/>
              <a:buSzTx/>
              <a:buFontTx/>
              <a:buChar char="-"/>
              <a:tabLst/>
              <a:defRPr/>
            </a:pPr>
            <a:r>
              <a:rPr kumimoji="0" lang="fr-BE" sz="2400" b="1" i="0" u="none" strike="noStrike" kern="1200" cap="none" spc="0" normalizeH="0" baseline="0" noProof="0" dirty="0" smtClean="0">
                <a:ln>
                  <a:noFill/>
                </a:ln>
                <a:solidFill>
                  <a:srgbClr val="C00000"/>
                </a:solidFill>
                <a:effectLst/>
                <a:uLnTx/>
                <a:uFillTx/>
                <a:latin typeface="Arial"/>
                <a:ea typeface="+mn-ea"/>
                <a:cs typeface="+mn-cs"/>
              </a:rPr>
              <a:t>CAP networks </a:t>
            </a:r>
            <a:r>
              <a:rPr kumimoji="0" lang="fr-BE" sz="2400" b="0" i="0" u="none" strike="noStrike" kern="1200" cap="none" spc="0" normalizeH="0" baseline="0" noProof="0" dirty="0" smtClean="0">
                <a:ln>
                  <a:noFill/>
                </a:ln>
                <a:solidFill>
                  <a:srgbClr val="4D4D4D"/>
                </a:solidFill>
                <a:effectLst/>
                <a:uLnTx/>
                <a:uFillTx/>
                <a:latin typeface="Arial"/>
                <a:ea typeface="+mn-ea"/>
                <a:cs typeface="+mn-cs"/>
              </a:rPr>
              <a:t>have a </a:t>
            </a:r>
            <a:r>
              <a:rPr kumimoji="0" lang="fr-BE" sz="2400" b="0" i="0" u="none" strike="noStrike" kern="1200" cap="none" spc="0" normalizeH="0" baseline="0" noProof="0" dirty="0" err="1" smtClean="0">
                <a:ln>
                  <a:noFill/>
                </a:ln>
                <a:solidFill>
                  <a:srgbClr val="4D4D4D"/>
                </a:solidFill>
                <a:effectLst/>
                <a:uLnTx/>
                <a:uFillTx/>
                <a:latin typeface="Arial"/>
                <a:ea typeface="+mn-ea"/>
                <a:cs typeface="+mn-cs"/>
              </a:rPr>
              <a:t>dedicated</a:t>
            </a:r>
            <a:r>
              <a:rPr kumimoji="0" lang="fr-BE" sz="2400" b="1" i="0" u="none" strike="noStrike" kern="1200" cap="none" spc="0" normalizeH="0" baseline="0" noProof="0" dirty="0" smtClean="0">
                <a:ln>
                  <a:noFill/>
                </a:ln>
                <a:solidFill>
                  <a:srgbClr val="4D4D4D"/>
                </a:solidFill>
                <a:effectLst/>
                <a:uLnTx/>
                <a:uFillTx/>
                <a:latin typeface="Arial"/>
                <a:ea typeface="+mn-ea"/>
                <a:cs typeface="+mn-cs"/>
              </a:rPr>
              <a:t> innovation </a:t>
            </a:r>
            <a:r>
              <a:rPr kumimoji="0" lang="fr-BE" sz="2400" b="1" i="0" u="none" strike="noStrike" kern="1200" cap="none" spc="0" normalizeH="0" baseline="0" noProof="0" dirty="0" err="1" smtClean="0">
                <a:ln>
                  <a:noFill/>
                </a:ln>
                <a:solidFill>
                  <a:srgbClr val="4D4D4D"/>
                </a:solidFill>
                <a:effectLst/>
                <a:uLnTx/>
                <a:uFillTx/>
                <a:latin typeface="Arial"/>
                <a:ea typeface="+mn-ea"/>
                <a:cs typeface="+mn-cs"/>
              </a:rPr>
              <a:t>strand</a:t>
            </a:r>
            <a:r>
              <a:rPr kumimoji="0" lang="fr-BE" sz="2400" b="1" i="0" u="none" strike="noStrike" kern="1200" cap="none" spc="0" normalizeH="0" baseline="0" noProof="0" dirty="0" smtClean="0">
                <a:ln>
                  <a:noFill/>
                </a:ln>
                <a:solidFill>
                  <a:srgbClr val="4D4D4D"/>
                </a:solidFill>
                <a:effectLst/>
                <a:uLnTx/>
                <a:uFillTx/>
                <a:latin typeface="Arial"/>
                <a:ea typeface="+mn-ea"/>
                <a:cs typeface="+mn-cs"/>
              </a:rPr>
              <a:t> </a:t>
            </a:r>
          </a:p>
          <a:p>
            <a:pPr marL="742950" marR="0" lvl="1" indent="-285750" algn="l" defTabSz="914400" rtl="0" eaLnBrk="1" fontAlgn="auto" latinLnBrk="0" hangingPunct="1">
              <a:lnSpc>
                <a:spcPct val="100000"/>
              </a:lnSpc>
              <a:spcBef>
                <a:spcPts val="0"/>
              </a:spcBef>
              <a:spcAft>
                <a:spcPts val="300"/>
              </a:spcAft>
              <a:buClrTx/>
              <a:buSzTx/>
              <a:buFontTx/>
              <a:buChar char="-"/>
              <a:tabLst/>
              <a:defRPr/>
            </a:pPr>
            <a:r>
              <a:rPr kumimoji="0" lang="fr-BE" sz="2400" b="1" i="0" u="none" strike="noStrike" kern="1200" cap="none" spc="0" normalizeH="0" baseline="0" noProof="0" dirty="0">
                <a:ln>
                  <a:noFill/>
                </a:ln>
                <a:solidFill>
                  <a:srgbClr val="C00000"/>
                </a:solidFill>
                <a:effectLst/>
                <a:uLnTx/>
                <a:uFillTx/>
                <a:latin typeface="Arial"/>
                <a:ea typeface="+mn-ea"/>
                <a:cs typeface="+mn-cs"/>
              </a:rPr>
              <a:t>EIP </a:t>
            </a:r>
            <a:r>
              <a:rPr kumimoji="0" lang="fr-BE" sz="2400" b="1" i="0" u="none" strike="noStrike" kern="1200" cap="none" spc="0" normalizeH="0" baseline="0" noProof="0" dirty="0" err="1" smtClean="0">
                <a:ln>
                  <a:noFill/>
                </a:ln>
                <a:solidFill>
                  <a:srgbClr val="C00000"/>
                </a:solidFill>
                <a:effectLst/>
                <a:uLnTx/>
                <a:uFillTx/>
                <a:latin typeface="Arial"/>
                <a:ea typeface="+mn-ea"/>
                <a:cs typeface="+mn-cs"/>
              </a:rPr>
              <a:t>Operational</a:t>
            </a:r>
            <a:r>
              <a:rPr kumimoji="0" lang="fr-BE" sz="2400" b="1" i="0" u="none" strike="noStrike" kern="1200" cap="none" spc="0" normalizeH="0" baseline="0" noProof="0" dirty="0" smtClean="0">
                <a:ln>
                  <a:noFill/>
                </a:ln>
                <a:solidFill>
                  <a:srgbClr val="C00000"/>
                </a:solidFill>
                <a:effectLst/>
                <a:uLnTx/>
                <a:uFillTx/>
                <a:latin typeface="Arial"/>
                <a:ea typeface="+mn-ea"/>
                <a:cs typeface="+mn-cs"/>
              </a:rPr>
              <a:t> Groups </a:t>
            </a:r>
            <a:r>
              <a:rPr kumimoji="0" lang="fr-BE" sz="2400" b="0" i="0" u="none" strike="noStrike" kern="1200" cap="none" spc="0" normalizeH="0" baseline="0" noProof="0" dirty="0" err="1" smtClean="0">
                <a:ln>
                  <a:noFill/>
                </a:ln>
                <a:solidFill>
                  <a:srgbClr val="4D4D4D"/>
                </a:solidFill>
                <a:effectLst/>
                <a:uLnTx/>
                <a:uFillTx/>
                <a:latin typeface="Arial"/>
                <a:ea typeface="+mn-ea"/>
                <a:cs typeface="+mn-cs"/>
              </a:rPr>
              <a:t>now</a:t>
            </a:r>
            <a:r>
              <a:rPr kumimoji="0" lang="fr-BE" sz="2400" b="0" i="0" u="none" strike="noStrike" kern="1200" cap="none" spc="0" normalizeH="0" baseline="0" noProof="0" dirty="0" smtClean="0">
                <a:ln>
                  <a:noFill/>
                </a:ln>
                <a:solidFill>
                  <a:srgbClr val="4D4D4D"/>
                </a:solidFill>
                <a:effectLst/>
                <a:uLnTx/>
                <a:uFillTx/>
                <a:latin typeface="Arial"/>
                <a:ea typeface="+mn-ea"/>
                <a:cs typeface="+mn-cs"/>
              </a:rPr>
              <a:t> serve </a:t>
            </a:r>
            <a:r>
              <a:rPr kumimoji="0" lang="fr-BE" sz="2400" b="0" i="0" u="none" strike="noStrike" kern="1200" cap="none" spc="0" normalizeH="0" baseline="0" noProof="0" dirty="0">
                <a:ln>
                  <a:noFill/>
                </a:ln>
                <a:solidFill>
                  <a:prstClr val="black"/>
                </a:solidFill>
                <a:effectLst/>
                <a:uLnTx/>
                <a:uFillTx/>
                <a:latin typeface="Arial"/>
                <a:ea typeface="+mn-ea"/>
                <a:cs typeface="+mn-cs"/>
              </a:rPr>
              <a:t>all </a:t>
            </a:r>
            <a:r>
              <a:rPr kumimoji="0" lang="fr-BE" sz="2400" b="0" i="0" u="none" strike="noStrike" kern="1200" cap="none" spc="0" normalizeH="0" baseline="0" noProof="0" dirty="0" err="1">
                <a:ln>
                  <a:noFill/>
                </a:ln>
                <a:solidFill>
                  <a:prstClr val="black"/>
                </a:solidFill>
                <a:effectLst/>
                <a:uLnTx/>
                <a:uFillTx/>
                <a:latin typeface="Arial"/>
                <a:ea typeface="+mn-ea"/>
                <a:cs typeface="+mn-cs"/>
              </a:rPr>
              <a:t>other</a:t>
            </a:r>
            <a:r>
              <a:rPr kumimoji="0" lang="fr-BE" sz="2400" b="0" i="0" u="none" strike="noStrike" kern="1200" cap="none" spc="0" normalizeH="0" baseline="0" noProof="0" dirty="0">
                <a:ln>
                  <a:noFill/>
                </a:ln>
                <a:solidFill>
                  <a:prstClr val="black"/>
                </a:solidFill>
                <a:effectLst/>
                <a:uLnTx/>
                <a:uFillTx/>
                <a:latin typeface="Arial"/>
                <a:ea typeface="+mn-ea"/>
                <a:cs typeface="+mn-cs"/>
              </a:rPr>
              <a:t> 9 </a:t>
            </a:r>
            <a:r>
              <a:rPr kumimoji="0" lang="fr-BE" sz="2400" b="0" i="0" u="none" strike="noStrike" kern="1200" cap="none" spc="0" normalizeH="0" baseline="0" noProof="0" dirty="0" err="1">
                <a:ln>
                  <a:noFill/>
                </a:ln>
                <a:solidFill>
                  <a:prstClr val="black"/>
                </a:solidFill>
                <a:effectLst/>
                <a:uLnTx/>
                <a:uFillTx/>
                <a:latin typeface="Arial"/>
                <a:ea typeface="+mn-ea"/>
                <a:cs typeface="+mn-cs"/>
              </a:rPr>
              <a:t>Specific</a:t>
            </a:r>
            <a:r>
              <a:rPr kumimoji="0" lang="fr-BE" sz="2400" b="0" i="0" u="none" strike="noStrike" kern="1200" cap="none" spc="0" normalizeH="0" baseline="0" noProof="0" dirty="0">
                <a:ln>
                  <a:noFill/>
                </a:ln>
                <a:solidFill>
                  <a:prstClr val="black"/>
                </a:solidFill>
                <a:effectLst/>
                <a:uLnTx/>
                <a:uFillTx/>
                <a:latin typeface="Arial"/>
                <a:ea typeface="+mn-ea"/>
                <a:cs typeface="+mn-cs"/>
              </a:rPr>
              <a:t> </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Objectives, and:</a:t>
            </a:r>
          </a:p>
          <a:p>
            <a:pPr marL="1657350" marR="0" lvl="3" indent="-28575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smtClean="0">
                <a:ln>
                  <a:noFill/>
                </a:ln>
                <a:solidFill>
                  <a:prstClr val="black"/>
                </a:solidFill>
                <a:effectLst/>
                <a:uLnTx/>
                <a:uFillTx/>
                <a:latin typeface="Arial"/>
                <a:ea typeface="+mn-ea"/>
                <a:cs typeface="+mn-cs"/>
              </a:rPr>
              <a:t>Advanced </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payments</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a:t>
            </a:r>
          </a:p>
          <a:p>
            <a:pPr marL="1657350" marR="0" lvl="3" indent="-28575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smtClean="0">
                <a:ln>
                  <a:noFill/>
                </a:ln>
                <a:solidFill>
                  <a:prstClr val="black"/>
                </a:solidFill>
                <a:effectLst/>
                <a:uLnTx/>
                <a:uFillTx/>
                <a:latin typeface="Arial"/>
                <a:ea typeface="+mn-ea"/>
                <a:cs typeface="+mn-cs"/>
              </a:rPr>
              <a:t>Support up to 80% </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from</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EU </a:t>
            </a:r>
          </a:p>
          <a:p>
            <a:pPr marL="1657350" marR="0" lvl="3" indent="-285750" algn="l" defTabSz="914400" rtl="0" eaLnBrk="1" fontAlgn="auto" latinLnBrk="0" hangingPunct="1">
              <a:lnSpc>
                <a:spcPct val="100000"/>
              </a:lnSpc>
              <a:spcBef>
                <a:spcPts val="0"/>
              </a:spcBef>
              <a:spcAft>
                <a:spcPts val="600"/>
              </a:spcAft>
              <a:buClrTx/>
              <a:buSzTx/>
              <a:buFontTx/>
              <a:buChar char="-"/>
              <a:tabLst/>
              <a:defRPr/>
            </a:pPr>
            <a:r>
              <a:rPr kumimoji="0" lang="fr-BE" sz="2400" b="0" i="0" u="none" strike="noStrike" kern="1200" cap="none" spc="0" normalizeH="0" baseline="0" noProof="0" dirty="0" err="1">
                <a:ln>
                  <a:noFill/>
                </a:ln>
                <a:solidFill>
                  <a:prstClr val="black"/>
                </a:solidFill>
                <a:effectLst/>
                <a:uLnTx/>
                <a:uFillTx/>
                <a:latin typeface="Arial"/>
                <a:ea typeface="+mn-ea"/>
                <a:cs typeface="+mn-cs"/>
              </a:rPr>
              <a:t>D</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erogation</a:t>
            </a:r>
            <a:r>
              <a:rPr kumimoji="0" lang="fr-BE" sz="2400" b="0" i="0" u="none" strike="noStrike" kern="1200" cap="none" spc="0" normalizeH="0" baseline="0" noProof="0" dirty="0" smtClean="0">
                <a:ln>
                  <a:noFill/>
                </a:ln>
                <a:solidFill>
                  <a:prstClr val="black"/>
                </a:solidFill>
                <a:effectLst/>
                <a:uLnTx/>
                <a:uFillTx/>
                <a:latin typeface="Arial"/>
                <a:ea typeface="+mn-ea"/>
                <a:cs typeface="+mn-cs"/>
              </a:rPr>
              <a:t> State </a:t>
            </a:r>
            <a:r>
              <a:rPr kumimoji="0" lang="fr-BE" sz="2400" b="0" i="0" u="none" strike="noStrike" kern="1200" cap="none" spc="0" normalizeH="0" baseline="0" noProof="0" dirty="0" err="1" smtClean="0">
                <a:ln>
                  <a:noFill/>
                </a:ln>
                <a:solidFill>
                  <a:prstClr val="black"/>
                </a:solidFill>
                <a:effectLst/>
                <a:uLnTx/>
                <a:uFillTx/>
                <a:latin typeface="Arial"/>
                <a:ea typeface="+mn-ea"/>
                <a:cs typeface="+mn-cs"/>
              </a:rPr>
              <a:t>Aid</a:t>
            </a:r>
            <a:endParaRPr kumimoji="0" lang="fr-BE" sz="2400" b="0" i="0" u="none" strike="noStrike" kern="1200" cap="none" spc="0" normalizeH="0" baseline="0" noProof="0" dirty="0" smtClean="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fr-BE" sz="2400" b="1" i="0" u="none" strike="noStrike" kern="1200" cap="none" spc="0" normalizeH="0" baseline="0" noProof="0" dirty="0" smtClean="0">
                <a:ln>
                  <a:noFill/>
                </a:ln>
                <a:solidFill>
                  <a:prstClr val="black"/>
                </a:solidFill>
                <a:effectLst/>
                <a:uLnTx/>
                <a:uFillTx/>
                <a:latin typeface="Arial"/>
                <a:ea typeface="+mn-ea"/>
                <a:cs typeface="+mn-cs"/>
              </a:rPr>
              <a:t>Indicative </a:t>
            </a:r>
            <a:r>
              <a:rPr kumimoji="0" lang="fr-BE" sz="2400" b="1" i="0" u="none" strike="noStrike" kern="1200" cap="none" spc="0" normalizeH="0" baseline="0" noProof="0" dirty="0" err="1">
                <a:ln>
                  <a:noFill/>
                </a:ln>
                <a:solidFill>
                  <a:prstClr val="black"/>
                </a:solidFill>
                <a:effectLst/>
                <a:uLnTx/>
                <a:uFillTx/>
                <a:latin typeface="Arial"/>
                <a:ea typeface="+mn-ea"/>
                <a:cs typeface="+mn-cs"/>
              </a:rPr>
              <a:t>timeline</a:t>
            </a:r>
            <a:r>
              <a:rPr kumimoji="0" lang="fr-BE" sz="2400" b="1" i="0" u="none" strike="noStrike" kern="1200" cap="none" spc="0" normalizeH="0" baseline="0" noProof="0" dirty="0">
                <a:ln>
                  <a:noFill/>
                </a:ln>
                <a:solidFill>
                  <a:prstClr val="black"/>
                </a:solidFill>
                <a:effectLst/>
                <a:uLnTx/>
                <a:uFillTx/>
                <a:latin typeface="Arial"/>
                <a:ea typeface="+mn-ea"/>
                <a:cs typeface="+mn-cs"/>
              </a:rPr>
              <a:t> for </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agreement </a:t>
            </a:r>
            <a:r>
              <a:rPr kumimoji="0" lang="fr-BE" sz="2400" b="1" i="0" u="none" strike="noStrike" kern="1200" cap="none" spc="0" normalizeH="0" baseline="0" noProof="0" dirty="0" err="1" smtClean="0">
                <a:ln>
                  <a:noFill/>
                </a:ln>
                <a:solidFill>
                  <a:prstClr val="black"/>
                </a:solidFill>
                <a:effectLst/>
                <a:uLnTx/>
                <a:uFillTx/>
                <a:latin typeface="Arial"/>
                <a:ea typeface="+mn-ea"/>
                <a:cs typeface="+mn-cs"/>
              </a:rPr>
              <a:t>regulation</a:t>
            </a:r>
            <a:r>
              <a:rPr kumimoji="0" lang="fr-BE" sz="2400" b="1" i="0" u="none" strike="noStrike" kern="1200" cap="none" spc="0" normalizeH="0" baseline="0" noProof="0" dirty="0" smtClean="0">
                <a:ln>
                  <a:noFill/>
                </a:ln>
                <a:solidFill>
                  <a:prstClr val="black"/>
                </a:solidFill>
                <a:effectLst/>
                <a:uLnTx/>
                <a:uFillTx/>
                <a:latin typeface="Arial"/>
                <a:ea typeface="+mn-ea"/>
                <a:cs typeface="+mn-cs"/>
              </a:rPr>
              <a:t>: May 2021 </a:t>
            </a:r>
            <a:endParaRPr kumimoji="0" lang="fr-BE" sz="24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CAP Strategic Plans to be submitted formally to the Commission by 1/1/2022</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1" i="0" u="none" strike="noStrike" kern="1200" cap="none" spc="0" normalizeH="0" baseline="0" noProof="0" dirty="0" smtClean="0">
              <a:ln>
                <a:noFill/>
              </a:ln>
              <a:solidFill>
                <a:srgbClr val="4D4D4D"/>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n-IE" sz="1900" b="1"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26765776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5"/>
          <p:cNvSpPr>
            <a:spLocks noGrp="1"/>
          </p:cNvSpPr>
          <p:nvPr>
            <p:ph type="ctrTitle"/>
          </p:nvPr>
        </p:nvSpPr>
        <p:spPr>
          <a:xfrm>
            <a:off x="1071034" y="1991784"/>
            <a:ext cx="10064751" cy="2150533"/>
          </a:xfrm>
        </p:spPr>
        <p:txBody>
          <a:bodyPr/>
          <a:lstStyle/>
          <a:p>
            <a:r>
              <a:rPr lang="en-GB" altLang="fr-FR" sz="4400" dirty="0" smtClean="0"/>
              <a:t>4. </a:t>
            </a:r>
            <a:r>
              <a:rPr lang="en-GB" altLang="fr-FR" sz="4400" dirty="0"/>
              <a:t>Horizon Europe’s</a:t>
            </a:r>
            <a:br>
              <a:rPr lang="en-GB" altLang="fr-FR" sz="4400" dirty="0"/>
            </a:br>
            <a:r>
              <a:rPr lang="en-GB" altLang="fr-FR" sz="4400" dirty="0"/>
              <a:t>new structure, logic and support </a:t>
            </a:r>
            <a:br>
              <a:rPr lang="en-GB" altLang="fr-FR" sz="4400" dirty="0"/>
            </a:br>
            <a:r>
              <a:rPr lang="en-GB" altLang="fr-FR" sz="4400" dirty="0"/>
              <a:t>for the future CAP</a:t>
            </a:r>
            <a:br>
              <a:rPr lang="en-GB" altLang="fr-FR" sz="4400" dirty="0"/>
            </a:br>
            <a:endParaRPr lang="en-GB" altLang="fr-FR" sz="4400" dirty="0"/>
          </a:p>
        </p:txBody>
      </p:sp>
    </p:spTree>
    <p:extLst>
      <p:ext uri="{BB962C8B-B14F-4D97-AF65-F5344CB8AC3E}">
        <p14:creationId xmlns:p14="http://schemas.microsoft.com/office/powerpoint/2010/main" val="25769042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2"/>
          <p:cNvSpPr>
            <a:spLocks noGrp="1"/>
          </p:cNvSpPr>
          <p:nvPr>
            <p:ph type="title"/>
          </p:nvPr>
        </p:nvSpPr>
        <p:spPr>
          <a:xfrm>
            <a:off x="971551" y="482601"/>
            <a:ext cx="10515600" cy="783167"/>
          </a:xfrm>
        </p:spPr>
        <p:txBody>
          <a:bodyPr/>
          <a:lstStyle/>
          <a:p>
            <a:r>
              <a:rPr lang="en-IE" altLang="fr-FR" sz="3600"/>
              <a:t>Horizon Europe: intervention logic</a:t>
            </a:r>
            <a:endParaRPr lang="en-GB" altLang="fr-FR" sz="3600"/>
          </a:p>
        </p:txBody>
      </p:sp>
      <p:graphicFrame>
        <p:nvGraphicFramePr>
          <p:cNvPr id="4" name="Diagram 3"/>
          <p:cNvGraphicFramePr/>
          <p:nvPr/>
        </p:nvGraphicFramePr>
        <p:xfrm>
          <a:off x="1" y="694240"/>
          <a:ext cx="12337793" cy="5883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own Arrow 4"/>
          <p:cNvSpPr/>
          <p:nvPr/>
        </p:nvSpPr>
        <p:spPr>
          <a:xfrm rot="21034678">
            <a:off x="-1113367" y="2694517"/>
            <a:ext cx="596900" cy="446616"/>
          </a:xfrm>
          <a:prstGeom prst="downArrow">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fr-BE" dirty="0">
              <a:solidFill>
                <a:srgbClr val="FFFFFF"/>
              </a:solidFill>
              <a:latin typeface="Arial"/>
            </a:endParaRPr>
          </a:p>
        </p:txBody>
      </p:sp>
      <p:sp>
        <p:nvSpPr>
          <p:cNvPr id="7" name="Right Arrow 6"/>
          <p:cNvSpPr/>
          <p:nvPr/>
        </p:nvSpPr>
        <p:spPr>
          <a:xfrm rot="9618207">
            <a:off x="5056717" y="4051301"/>
            <a:ext cx="2675467" cy="512233"/>
          </a:xfrm>
          <a:prstGeom prst="rightArrow">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fr-BE" dirty="0">
              <a:solidFill>
                <a:srgbClr val="FFFFFF"/>
              </a:solidFill>
              <a:latin typeface="Arial"/>
            </a:endParaRPr>
          </a:p>
        </p:txBody>
      </p:sp>
      <p:sp>
        <p:nvSpPr>
          <p:cNvPr id="8" name="Oval 7"/>
          <p:cNvSpPr/>
          <p:nvPr/>
        </p:nvSpPr>
        <p:spPr>
          <a:xfrm rot="21034678">
            <a:off x="6824133" y="2595034"/>
            <a:ext cx="2980267" cy="1748367"/>
          </a:xfrm>
          <a:prstGeom prst="ellipse">
            <a:avLst/>
          </a:prstGeom>
          <a:solidFill>
            <a:srgbClr val="FFC000">
              <a:alpha val="15000"/>
            </a:srgb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GB" dirty="0">
              <a:solidFill>
                <a:srgbClr val="FFFFFF"/>
              </a:solidFill>
              <a:latin typeface="Arial"/>
            </a:endParaRPr>
          </a:p>
        </p:txBody>
      </p:sp>
      <p:sp>
        <p:nvSpPr>
          <p:cNvPr id="10" name="Oval 9"/>
          <p:cNvSpPr/>
          <p:nvPr/>
        </p:nvSpPr>
        <p:spPr>
          <a:xfrm rot="21034678">
            <a:off x="7437967" y="4123267"/>
            <a:ext cx="2982384" cy="1748367"/>
          </a:xfrm>
          <a:prstGeom prst="ellipse">
            <a:avLst/>
          </a:prstGeom>
          <a:solidFill>
            <a:srgbClr val="FFC000">
              <a:alpha val="15000"/>
            </a:srgb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GB" dirty="0">
              <a:solidFill>
                <a:srgbClr val="FFFFFF"/>
              </a:solidFill>
              <a:latin typeface="Arial"/>
            </a:endParaRPr>
          </a:p>
        </p:txBody>
      </p:sp>
      <p:sp>
        <p:nvSpPr>
          <p:cNvPr id="11" name="Down Arrow 10"/>
          <p:cNvSpPr/>
          <p:nvPr/>
        </p:nvSpPr>
        <p:spPr>
          <a:xfrm rot="21034678">
            <a:off x="-1113367" y="3820585"/>
            <a:ext cx="596900" cy="444500"/>
          </a:xfrm>
          <a:prstGeom prst="downArrow">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fr-BE" dirty="0">
              <a:solidFill>
                <a:srgbClr val="FFFFFF"/>
              </a:solidFill>
              <a:latin typeface="Arial"/>
            </a:endParaRPr>
          </a:p>
        </p:txBody>
      </p:sp>
    </p:spTree>
    <p:extLst>
      <p:ext uri="{BB962C8B-B14F-4D97-AF65-F5344CB8AC3E}">
        <p14:creationId xmlns:p14="http://schemas.microsoft.com/office/powerpoint/2010/main" val="3290433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077428" y="1493548"/>
            <a:ext cx="8229600" cy="936625"/>
          </a:xfr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358775" marR="0" lvl="0" indent="-358775" algn="l" defTabSz="914400" rtl="0" eaLnBrk="1" fontAlgn="base" latinLnBrk="0" hangingPunct="1">
              <a:lnSpc>
                <a:spcPct val="100000"/>
              </a:lnSpc>
              <a:spcBef>
                <a:spcPct val="0"/>
              </a:spcBef>
              <a:spcAft>
                <a:spcPct val="0"/>
              </a:spcAft>
              <a:buClrTx/>
              <a:buSzTx/>
              <a:buFontTx/>
              <a:buNone/>
              <a:tabLst/>
              <a:defRPr/>
            </a:pPr>
            <a:r>
              <a:rPr kumimoji="0" lang="en-IE" sz="3000" b="1" i="0" u="none" strike="noStrike" kern="0" cap="none" spc="0" normalizeH="0" baseline="0" noProof="0" dirty="0" smtClean="0">
                <a:ln>
                  <a:noFill/>
                </a:ln>
                <a:solidFill>
                  <a:srgbClr val="92D050"/>
                </a:solidFill>
                <a:effectLst/>
                <a:uLnTx/>
                <a:uFillTx/>
                <a:latin typeface="Arial"/>
                <a:ea typeface="+mj-ea"/>
                <a:cs typeface="+mj-cs"/>
              </a:rPr>
              <a:t>We work with… </a:t>
            </a:r>
            <a:endParaRPr kumimoji="0" lang="en-GB" sz="3000" b="1" i="0" u="none" strike="noStrike" kern="0" cap="none" spc="0" normalizeH="0" baseline="0" noProof="0" dirty="0">
              <a:ln>
                <a:noFill/>
              </a:ln>
              <a:solidFill>
                <a:srgbClr val="92D050"/>
              </a:solidFill>
              <a:effectLst/>
              <a:uLnTx/>
              <a:uFillTx/>
              <a:latin typeface="Arial"/>
              <a:ea typeface="+mj-ea"/>
              <a:cs typeface="+mj-cs"/>
            </a:endParaRPr>
          </a:p>
        </p:txBody>
      </p:sp>
      <p:pic>
        <p:nvPicPr>
          <p:cNvPr id="9" name="Picture 8"/>
          <p:cNvPicPr>
            <a:picLocks noChangeAspect="1"/>
          </p:cNvPicPr>
          <p:nvPr/>
        </p:nvPicPr>
        <p:blipFill rotWithShape="1">
          <a:blip r:embed="rId2"/>
          <a:srcRect r="10154"/>
          <a:stretch/>
        </p:blipFill>
        <p:spPr>
          <a:xfrm>
            <a:off x="1077428" y="2006365"/>
            <a:ext cx="9144000" cy="3990443"/>
          </a:xfrm>
          <a:prstGeom prst="rect">
            <a:avLst/>
          </a:prstGeom>
        </p:spPr>
      </p:pic>
      <p:sp>
        <p:nvSpPr>
          <p:cNvPr id="10" name="Rectangle 9"/>
          <p:cNvSpPr/>
          <p:nvPr/>
        </p:nvSpPr>
        <p:spPr>
          <a:xfrm>
            <a:off x="2367793" y="2957522"/>
            <a:ext cx="2665338" cy="1496048"/>
          </a:xfrm>
          <a:prstGeom prst="rect">
            <a:avLst/>
          </a:prstGeom>
          <a:noFill/>
          <a:ln w="25400"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78BAEB"/>
                </a:solidFill>
                <a:effectLst/>
                <a:uLnTx/>
                <a:uFillTx/>
                <a:latin typeface="Arial"/>
                <a:ea typeface="+mn-ea"/>
                <a:cs typeface="Arial" panose="020B0604020202020204" pitchFamily="34" charset="0"/>
              </a:rPr>
              <a:t>7 Intervention Areas (IAs)</a:t>
            </a:r>
          </a:p>
        </p:txBody>
      </p:sp>
      <p:graphicFrame>
        <p:nvGraphicFramePr>
          <p:cNvPr id="11" name="Diagram 10"/>
          <p:cNvGraphicFramePr/>
          <p:nvPr>
            <p:extLst>
              <p:ext uri="{D42A27DB-BD31-4B8C-83A1-F6EECF244321}">
                <p14:modId xmlns:p14="http://schemas.microsoft.com/office/powerpoint/2010/main" val="2958057880"/>
              </p:ext>
            </p:extLst>
          </p:nvPr>
        </p:nvGraphicFramePr>
        <p:xfrm>
          <a:off x="1760996" y="1917355"/>
          <a:ext cx="4176464" cy="4079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5367867" y="5996808"/>
            <a:ext cx="5300133"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sz="3000" b="1" i="0" u="none" strike="noStrike" kern="0" cap="none" spc="0" normalizeH="0" baseline="0" noProof="0" dirty="0">
                <a:ln>
                  <a:noFill/>
                </a:ln>
                <a:solidFill>
                  <a:srgbClr val="92D050"/>
                </a:solidFill>
                <a:effectLst/>
                <a:uLnTx/>
                <a:uFillTx/>
                <a:latin typeface="Arial"/>
                <a:ea typeface="+mn-ea"/>
                <a:cs typeface="+mn-cs"/>
              </a:rPr>
              <a:t>…and across clusters</a:t>
            </a:r>
          </a:p>
        </p:txBody>
      </p:sp>
      <p:sp>
        <p:nvSpPr>
          <p:cNvPr id="14" name="Title 1"/>
          <p:cNvSpPr txBox="1">
            <a:spLocks/>
          </p:cNvSpPr>
          <p:nvPr/>
        </p:nvSpPr>
        <p:spPr>
          <a:xfrm>
            <a:off x="881226" y="620087"/>
            <a:ext cx="8784976" cy="720081"/>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358775" marR="0" lvl="0" indent="-358775" algn="l"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0" cap="none" spc="0" normalizeH="0" baseline="0" noProof="0" dirty="0" smtClean="0">
                <a:ln>
                  <a:noFill/>
                </a:ln>
                <a:solidFill>
                  <a:srgbClr val="0E4194"/>
                </a:solidFill>
                <a:effectLst/>
                <a:uLnTx/>
                <a:uFillTx/>
                <a:latin typeface="Arial"/>
                <a:ea typeface="+mj-ea"/>
                <a:cs typeface="Arial" panose="020B0604020202020204" pitchFamily="34" charset="0"/>
              </a:rPr>
              <a:t>Cluster 6: structure &amp;</a:t>
            </a:r>
            <a:r>
              <a:rPr kumimoji="0" lang="en-GB" sz="3600" b="0" i="0" u="none" strike="noStrike" kern="0" cap="none" spc="0" normalizeH="0" noProof="0" dirty="0" smtClean="0">
                <a:ln>
                  <a:noFill/>
                </a:ln>
                <a:solidFill>
                  <a:srgbClr val="0E4194"/>
                </a:solidFill>
                <a:effectLst/>
                <a:uLnTx/>
                <a:uFillTx/>
                <a:latin typeface="Arial"/>
                <a:ea typeface="+mj-ea"/>
                <a:cs typeface="Arial" panose="020B0604020202020204" pitchFamily="34" charset="0"/>
              </a:rPr>
              <a:t> co-creation</a:t>
            </a:r>
            <a:endParaRPr kumimoji="0" lang="en-GB" sz="3600" b="0" i="0" u="sng" strike="noStrike" kern="0" cap="none" spc="0" normalizeH="0" baseline="0" noProof="0" dirty="0">
              <a:ln>
                <a:noFill/>
              </a:ln>
              <a:solidFill>
                <a:srgbClr val="0E4194"/>
              </a:solidFill>
              <a:effectLst/>
              <a:uLnTx/>
              <a:uFillTx/>
              <a:latin typeface="Arial"/>
              <a:ea typeface="+mj-ea"/>
              <a:cs typeface="Arial" panose="020B0604020202020204" pitchFamily="34" charset="0"/>
            </a:endParaRPr>
          </a:p>
        </p:txBody>
      </p:sp>
    </p:spTree>
    <p:extLst>
      <p:ext uri="{BB962C8B-B14F-4D97-AF65-F5344CB8AC3E}">
        <p14:creationId xmlns:p14="http://schemas.microsoft.com/office/powerpoint/2010/main" val="16620314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09768" y="1397494"/>
            <a:ext cx="10877432" cy="488634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IE" dirty="0" smtClean="0">
              <a:solidFill>
                <a:schemeClr val="accent2">
                  <a:lumMod val="75000"/>
                </a:schemeClr>
              </a:solidFill>
            </a:endParaRPr>
          </a:p>
          <a:p>
            <a:pPr algn="ctr"/>
            <a:endParaRPr lang="en-IE" dirty="0">
              <a:solidFill>
                <a:schemeClr val="accent2">
                  <a:lumMod val="75000"/>
                </a:schemeClr>
              </a:solidFill>
            </a:endParaRPr>
          </a:p>
          <a:p>
            <a:pPr algn="ctr"/>
            <a:endParaRPr lang="en-IE" dirty="0" smtClean="0">
              <a:solidFill>
                <a:schemeClr val="accent2">
                  <a:lumMod val="75000"/>
                </a:schemeClr>
              </a:solidFill>
            </a:endParaRPr>
          </a:p>
          <a:p>
            <a:pPr algn="ctr"/>
            <a:endParaRPr lang="en-IE" dirty="0" smtClean="0">
              <a:solidFill>
                <a:schemeClr val="accent2">
                  <a:lumMod val="75000"/>
                </a:schemeClr>
              </a:solidFill>
            </a:endParaRPr>
          </a:p>
          <a:p>
            <a:pPr algn="ctr"/>
            <a:endParaRPr lang="en-IE" dirty="0">
              <a:solidFill>
                <a:schemeClr val="accent2">
                  <a:lumMod val="75000"/>
                </a:schemeClr>
              </a:solidFill>
            </a:endParaRPr>
          </a:p>
          <a:p>
            <a:pPr algn="ctr"/>
            <a:endParaRPr lang="en-IE" dirty="0">
              <a:solidFill>
                <a:schemeClr val="accent2">
                  <a:lumMod val="75000"/>
                </a:schemeClr>
              </a:solidFill>
            </a:endParaRPr>
          </a:p>
          <a:p>
            <a:pPr algn="ctr">
              <a:spcAft>
                <a:spcPts val="600"/>
              </a:spcAft>
            </a:pPr>
            <a:r>
              <a:rPr lang="en-IE" sz="2400" b="1" dirty="0" smtClean="0">
                <a:solidFill>
                  <a:schemeClr val="accent2">
                    <a:lumMod val="75000"/>
                  </a:schemeClr>
                </a:solidFill>
              </a:rPr>
              <a:t>Destination </a:t>
            </a:r>
            <a:r>
              <a:rPr lang="en-IE" sz="2400" b="1" dirty="0">
                <a:solidFill>
                  <a:schemeClr val="accent2">
                    <a:lumMod val="75000"/>
                  </a:schemeClr>
                </a:solidFill>
              </a:rPr>
              <a:t>7 </a:t>
            </a:r>
            <a:r>
              <a:rPr lang="en-IE" sz="2400" b="1" dirty="0">
                <a:solidFill>
                  <a:srgbClr val="C00000"/>
                </a:solidFill>
              </a:rPr>
              <a:t>G</a:t>
            </a:r>
            <a:r>
              <a:rPr lang="en-US" sz="2400" b="1" dirty="0" err="1">
                <a:solidFill>
                  <a:srgbClr val="C00000"/>
                </a:solidFill>
              </a:rPr>
              <a:t>overnance</a:t>
            </a:r>
            <a:r>
              <a:rPr lang="en-US" sz="2400" b="1" dirty="0">
                <a:solidFill>
                  <a:srgbClr val="C00000"/>
                </a:solidFill>
              </a:rPr>
              <a:t>, </a:t>
            </a:r>
            <a:r>
              <a:rPr lang="en-US" sz="2400" dirty="0"/>
              <a:t>environmental observations </a:t>
            </a:r>
            <a:r>
              <a:rPr lang="en-US" sz="2400" dirty="0" smtClean="0"/>
              <a:t>and </a:t>
            </a:r>
            <a:r>
              <a:rPr lang="en-US" sz="2400" dirty="0"/>
              <a:t>digital solutions </a:t>
            </a:r>
            <a:r>
              <a:rPr lang="en-US" sz="2400" dirty="0" smtClean="0"/>
              <a:t>in </a:t>
            </a:r>
            <a:r>
              <a:rPr lang="en-US" sz="2400" dirty="0"/>
              <a:t>support of the Green </a:t>
            </a:r>
            <a:r>
              <a:rPr lang="en-US" sz="2400" dirty="0" smtClean="0"/>
              <a:t>Deal:</a:t>
            </a:r>
          </a:p>
          <a:p>
            <a:pPr marL="2114550" lvl="4" indent="-285750">
              <a:spcAft>
                <a:spcPts val="600"/>
              </a:spcAft>
              <a:buClr>
                <a:schemeClr val="tx1"/>
              </a:buClr>
              <a:buFont typeface="Arial" panose="020B0604020202020204" pitchFamily="34" charset="0"/>
              <a:buChar char="•"/>
            </a:pPr>
            <a:r>
              <a:rPr lang="en-US" sz="2400" dirty="0">
                <a:solidFill>
                  <a:srgbClr val="C00000"/>
                </a:solidFill>
              </a:rPr>
              <a:t>Innovative tools and methods to support effective </a:t>
            </a:r>
            <a:r>
              <a:rPr lang="en-US" sz="2400" b="1" dirty="0">
                <a:solidFill>
                  <a:srgbClr val="C00000"/>
                </a:solidFill>
              </a:rPr>
              <a:t>CAP Strategic </a:t>
            </a:r>
            <a:r>
              <a:rPr lang="en-US" sz="2400" b="1" dirty="0" smtClean="0">
                <a:solidFill>
                  <a:srgbClr val="C00000"/>
                </a:solidFill>
              </a:rPr>
              <a:t>Plans</a:t>
            </a:r>
            <a:endParaRPr lang="en-US" sz="2400" b="1" dirty="0">
              <a:solidFill>
                <a:srgbClr val="C00000"/>
              </a:solidFill>
            </a:endParaRPr>
          </a:p>
          <a:p>
            <a:pPr marL="2147888" lvl="5" indent="-266700">
              <a:spcAft>
                <a:spcPts val="600"/>
              </a:spcAft>
              <a:buClr>
                <a:schemeClr val="tx1"/>
              </a:buClr>
              <a:buFont typeface="Arial" panose="020B0604020202020204" pitchFamily="34" charset="0"/>
              <a:buChar char="•"/>
            </a:pPr>
            <a:r>
              <a:rPr lang="en-US" sz="2400" dirty="0" smtClean="0">
                <a:solidFill>
                  <a:srgbClr val="C00000"/>
                </a:solidFill>
              </a:rPr>
              <a:t>An </a:t>
            </a:r>
            <a:r>
              <a:rPr lang="en-US" sz="2400" dirty="0">
                <a:solidFill>
                  <a:srgbClr val="C00000"/>
                </a:solidFill>
              </a:rPr>
              <a:t>EU-wide interactive </a:t>
            </a:r>
            <a:r>
              <a:rPr lang="en-US" sz="2400" b="1" dirty="0">
                <a:solidFill>
                  <a:srgbClr val="C00000"/>
                </a:solidFill>
              </a:rPr>
              <a:t>knowledge </a:t>
            </a:r>
            <a:r>
              <a:rPr lang="en-US" sz="2400" b="1" dirty="0" smtClean="0">
                <a:solidFill>
                  <a:srgbClr val="C00000"/>
                </a:solidFill>
              </a:rPr>
              <a:t>reservoir for practice</a:t>
            </a:r>
            <a:endParaRPr lang="en-US" sz="2400" b="1" dirty="0" smtClean="0">
              <a:solidFill>
                <a:srgbClr val="C00000"/>
              </a:solidFill>
            </a:endParaRPr>
          </a:p>
          <a:p>
            <a:pPr marL="2147888" lvl="5" indent="-266700">
              <a:spcAft>
                <a:spcPts val="600"/>
              </a:spcAft>
              <a:buClr>
                <a:schemeClr val="tx1"/>
              </a:buClr>
              <a:buFont typeface="Arial" panose="020B0604020202020204" pitchFamily="34" charset="0"/>
              <a:buChar char="•"/>
            </a:pPr>
            <a:r>
              <a:rPr lang="en-US" sz="2400" dirty="0" smtClean="0">
                <a:solidFill>
                  <a:srgbClr val="C00000"/>
                </a:solidFill>
              </a:rPr>
              <a:t>Thematic networks (+ a new type to connect stronger with OGs)</a:t>
            </a:r>
          </a:p>
          <a:p>
            <a:pPr marL="2147888" lvl="5" indent="-266700">
              <a:spcAft>
                <a:spcPts val="600"/>
              </a:spcAft>
              <a:buClr>
                <a:schemeClr val="tx1"/>
              </a:buClr>
              <a:buFont typeface="Arial" panose="020B0604020202020204" pitchFamily="34" charset="0"/>
              <a:buChar char="•"/>
            </a:pPr>
            <a:r>
              <a:rPr lang="en-US" sz="2400" dirty="0" smtClean="0">
                <a:solidFill>
                  <a:srgbClr val="C00000"/>
                </a:solidFill>
              </a:rPr>
              <a:t>Advisory</a:t>
            </a:r>
            <a:r>
              <a:rPr lang="en-US" sz="2400" b="1" dirty="0" smtClean="0">
                <a:solidFill>
                  <a:srgbClr val="C00000"/>
                </a:solidFill>
              </a:rPr>
              <a:t> </a:t>
            </a:r>
            <a:r>
              <a:rPr lang="en-US" sz="2400" b="1" dirty="0">
                <a:solidFill>
                  <a:srgbClr val="C00000"/>
                </a:solidFill>
              </a:rPr>
              <a:t>networks </a:t>
            </a:r>
            <a:endParaRPr lang="en-US" sz="2400" b="1" dirty="0" smtClean="0">
              <a:solidFill>
                <a:srgbClr val="C00000"/>
              </a:solidFill>
            </a:endParaRPr>
          </a:p>
          <a:p>
            <a:pPr marL="2147888" lvl="5" indent="-266700">
              <a:spcAft>
                <a:spcPts val="600"/>
              </a:spcAft>
              <a:buClr>
                <a:schemeClr val="tx1"/>
              </a:buClr>
              <a:buFont typeface="Arial" panose="020B0604020202020204" pitchFamily="34" charset="0"/>
              <a:buChar char="•"/>
            </a:pPr>
            <a:r>
              <a:rPr lang="en-US" sz="2400" dirty="0" smtClean="0">
                <a:solidFill>
                  <a:srgbClr val="C00000"/>
                </a:solidFill>
              </a:rPr>
              <a:t>Developing the AKIS approach</a:t>
            </a:r>
          </a:p>
          <a:p>
            <a:pPr marL="2147888" lvl="5" indent="-266700">
              <a:spcAft>
                <a:spcPts val="600"/>
              </a:spcAft>
              <a:buClr>
                <a:schemeClr val="tx1"/>
              </a:buClr>
              <a:buFont typeface="Arial" panose="020B0604020202020204" pitchFamily="34" charset="0"/>
              <a:buChar char="•"/>
            </a:pPr>
            <a:r>
              <a:rPr lang="en-US" sz="2400" dirty="0" smtClean="0">
                <a:solidFill>
                  <a:srgbClr val="C00000"/>
                </a:solidFill>
              </a:rPr>
              <a:t>Strengthening the Multi-Actor approach</a:t>
            </a:r>
            <a:r>
              <a:rPr lang="en-US" sz="2400" dirty="0" smtClean="0">
                <a:solidFill>
                  <a:srgbClr val="C00000"/>
                </a:solidFill>
              </a:rPr>
              <a:t> </a:t>
            </a:r>
            <a:endParaRPr lang="en-US" sz="2400" dirty="0" smtClean="0">
              <a:solidFill>
                <a:srgbClr val="C00000"/>
              </a:solidFill>
            </a:endParaRPr>
          </a:p>
          <a:p>
            <a:pPr algn="ctr"/>
            <a:endParaRPr lang="en-US" dirty="0" smtClean="0"/>
          </a:p>
          <a:p>
            <a:pPr algn="ctr"/>
            <a:endParaRPr lang="en-US" dirty="0"/>
          </a:p>
          <a:p>
            <a:pPr algn="ctr"/>
            <a:endParaRPr lang="en-US" dirty="0" smtClean="0"/>
          </a:p>
          <a:p>
            <a:pPr algn="ctr"/>
            <a:endParaRPr lang="en-US" dirty="0"/>
          </a:p>
          <a:p>
            <a:pPr algn="ctr"/>
            <a:endParaRPr lang="en-GB" dirty="0"/>
          </a:p>
        </p:txBody>
      </p:sp>
      <p:pic>
        <p:nvPicPr>
          <p:cNvPr id="15" name="Picture 14"/>
          <p:cNvPicPr>
            <a:picLocks noChangeAspect="1"/>
          </p:cNvPicPr>
          <p:nvPr/>
        </p:nvPicPr>
        <p:blipFill>
          <a:blip r:embed="rId3"/>
          <a:stretch>
            <a:fillRect/>
          </a:stretch>
        </p:blipFill>
        <p:spPr>
          <a:xfrm>
            <a:off x="703416" y="4662249"/>
            <a:ext cx="1562112" cy="2216420"/>
          </a:xfrm>
          <a:prstGeom prst="rect">
            <a:avLst/>
          </a:prstGeom>
          <a:ln w="38100">
            <a:noFill/>
          </a:ln>
        </p:spPr>
      </p:pic>
      <p:grpSp>
        <p:nvGrpSpPr>
          <p:cNvPr id="6" name="Group 5"/>
          <p:cNvGrpSpPr/>
          <p:nvPr/>
        </p:nvGrpSpPr>
        <p:grpSpPr>
          <a:xfrm>
            <a:off x="9567081" y="4667728"/>
            <a:ext cx="2624919" cy="2190272"/>
            <a:chOff x="970722" y="4575833"/>
            <a:chExt cx="4433059" cy="1721045"/>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0961" y="4575833"/>
              <a:ext cx="3839254" cy="1721045"/>
            </a:xfrm>
            <a:prstGeom prst="rect">
              <a:avLst/>
            </a:prstGeom>
            <a:ln>
              <a:noFill/>
            </a:ln>
            <a:effectLst>
              <a:softEdge rad="112500"/>
            </a:effectLst>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49956"/>
            <a:stretch/>
          </p:blipFill>
          <p:spPr>
            <a:xfrm>
              <a:off x="970722" y="4661713"/>
              <a:ext cx="756733" cy="639756"/>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50312"/>
            <a:stretch/>
          </p:blipFill>
          <p:spPr>
            <a:xfrm>
              <a:off x="4647048" y="4657136"/>
              <a:ext cx="756733" cy="644333"/>
            </a:xfrm>
            <a:prstGeom prst="rect">
              <a:avLst/>
            </a:prstGeom>
          </p:spPr>
        </p:pic>
      </p:gr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4664" y="2735846"/>
            <a:ext cx="1474846" cy="1106134"/>
          </a:xfrm>
          <a:prstGeom prst="rect">
            <a:avLst/>
          </a:prstGeom>
        </p:spPr>
      </p:pic>
      <p:sp>
        <p:nvSpPr>
          <p:cNvPr id="12" name="Title 2"/>
          <p:cNvSpPr>
            <a:spLocks noGrp="1"/>
          </p:cNvSpPr>
          <p:nvPr>
            <p:ph type="title"/>
          </p:nvPr>
        </p:nvSpPr>
        <p:spPr>
          <a:xfrm>
            <a:off x="970722" y="482860"/>
            <a:ext cx="10515600" cy="782357"/>
          </a:xfrm>
        </p:spPr>
        <p:txBody>
          <a:bodyPr/>
          <a:lstStyle/>
          <a:p>
            <a:r>
              <a:rPr lang="en-IE" sz="3200" dirty="0" smtClean="0"/>
              <a:t>Key </a:t>
            </a:r>
            <a:r>
              <a:rPr lang="en-IE" sz="3200" smtClean="0"/>
              <a:t>R&amp;I priorities for agriculture, forestry and rural areas</a:t>
            </a:r>
            <a:endParaRPr lang="en-GB" sz="3200" dirty="0"/>
          </a:p>
        </p:txBody>
      </p:sp>
    </p:spTree>
    <p:extLst>
      <p:ext uri="{BB962C8B-B14F-4D97-AF65-F5344CB8AC3E}">
        <p14:creationId xmlns:p14="http://schemas.microsoft.com/office/powerpoint/2010/main" val="9601661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5"/>
          <p:cNvSpPr>
            <a:spLocks/>
          </p:cNvSpPr>
          <p:nvPr/>
        </p:nvSpPr>
        <p:spPr bwMode="auto">
          <a:xfrm>
            <a:off x="0" y="-88900"/>
            <a:ext cx="12276667" cy="1329267"/>
          </a:xfrm>
          <a:prstGeom prst="rect">
            <a:avLst/>
          </a:prstGeom>
          <a:noFill/>
          <a:ln>
            <a:noFill/>
          </a:ln>
          <a:effectLst/>
          <a:extLst>
            <a:ext uri="{909E8E84-426E-40DD-AFC4-6F175D3DCCD1}">
              <a14:hiddenFill xmlns:a14="http://schemas.microsoft.com/office/drawing/2010/main">
                <a:solidFill>
                  <a:srgbClr val="0D0D0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9" tIns="45701" rIns="91399" bIns="45701" anchor="ctr"/>
          <a:lstStyle>
            <a:lvl1pPr marL="1588" defTabSz="684213">
              <a:defRPr sz="7600">
                <a:solidFill>
                  <a:srgbClr val="FFD624"/>
                </a:solidFill>
                <a:latin typeface="Verdana" panose="020B0604030504040204" pitchFamily="34" charset="0"/>
              </a:defRPr>
            </a:lvl1pPr>
            <a:lvl2pPr marL="742950" indent="-285750" defTabSz="684213">
              <a:defRPr sz="7600">
                <a:solidFill>
                  <a:srgbClr val="FFD624"/>
                </a:solidFill>
                <a:latin typeface="Verdana" panose="020B0604030504040204" pitchFamily="34" charset="0"/>
              </a:defRPr>
            </a:lvl2pPr>
            <a:lvl3pPr marL="1143000" indent="-228600" defTabSz="684213">
              <a:defRPr sz="7600">
                <a:solidFill>
                  <a:srgbClr val="FFD624"/>
                </a:solidFill>
                <a:latin typeface="Verdana" panose="020B0604030504040204" pitchFamily="34" charset="0"/>
              </a:defRPr>
            </a:lvl3pPr>
            <a:lvl4pPr marL="1600200" indent="-228600" defTabSz="684213">
              <a:defRPr sz="7600">
                <a:solidFill>
                  <a:srgbClr val="FFD624"/>
                </a:solidFill>
                <a:latin typeface="Verdana" panose="020B0604030504040204" pitchFamily="34" charset="0"/>
              </a:defRPr>
            </a:lvl4pPr>
            <a:lvl5pPr marL="2057400" indent="-228600" defTabSz="684213">
              <a:defRPr sz="7600">
                <a:solidFill>
                  <a:srgbClr val="FFD624"/>
                </a:solidFill>
                <a:latin typeface="Verdana" panose="020B0604030504040204" pitchFamily="34" charset="0"/>
              </a:defRPr>
            </a:lvl5pPr>
            <a:lvl6pPr marL="2514600" indent="-228600" defTabSz="684213" eaLnBrk="0" fontAlgn="base" hangingPunct="0">
              <a:spcBef>
                <a:spcPct val="0"/>
              </a:spcBef>
              <a:spcAft>
                <a:spcPct val="0"/>
              </a:spcAft>
              <a:defRPr sz="7600">
                <a:solidFill>
                  <a:srgbClr val="FFD624"/>
                </a:solidFill>
                <a:latin typeface="Verdana" panose="020B0604030504040204" pitchFamily="34" charset="0"/>
              </a:defRPr>
            </a:lvl6pPr>
            <a:lvl7pPr marL="2971800" indent="-228600" defTabSz="684213" eaLnBrk="0" fontAlgn="base" hangingPunct="0">
              <a:spcBef>
                <a:spcPct val="0"/>
              </a:spcBef>
              <a:spcAft>
                <a:spcPct val="0"/>
              </a:spcAft>
              <a:defRPr sz="7600">
                <a:solidFill>
                  <a:srgbClr val="FFD624"/>
                </a:solidFill>
                <a:latin typeface="Verdana" panose="020B0604030504040204" pitchFamily="34" charset="0"/>
              </a:defRPr>
            </a:lvl7pPr>
            <a:lvl8pPr marL="3429000" indent="-228600" defTabSz="684213" eaLnBrk="0" fontAlgn="base" hangingPunct="0">
              <a:spcBef>
                <a:spcPct val="0"/>
              </a:spcBef>
              <a:spcAft>
                <a:spcPct val="0"/>
              </a:spcAft>
              <a:defRPr sz="7600">
                <a:solidFill>
                  <a:srgbClr val="FFD624"/>
                </a:solidFill>
                <a:latin typeface="Verdana" panose="020B0604030504040204" pitchFamily="34" charset="0"/>
              </a:defRPr>
            </a:lvl8pPr>
            <a:lvl9pPr marL="3886200" indent="-228600" defTabSz="684213" eaLnBrk="0" fontAlgn="base" hangingPunct="0">
              <a:spcBef>
                <a:spcPct val="0"/>
              </a:spcBef>
              <a:spcAft>
                <a:spcPct val="0"/>
              </a:spcAft>
              <a:defRPr sz="7600">
                <a:solidFill>
                  <a:srgbClr val="FFD624"/>
                </a:solidFill>
                <a:latin typeface="Verdana" panose="020B0604030504040204" pitchFamily="34" charset="0"/>
              </a:defRPr>
            </a:lvl9pPr>
          </a:lstStyle>
          <a:p>
            <a:pPr algn="ctr" eaLnBrk="1" hangingPunct="1"/>
            <a:r>
              <a:rPr lang="fr-BE" altLang="en-US" sz="2800" b="1" dirty="0" err="1">
                <a:solidFill>
                  <a:srgbClr val="335921"/>
                </a:solidFill>
                <a:cs typeface="Arial" panose="020B0604020202020204" pitchFamily="34" charset="0"/>
              </a:rPr>
              <a:t>Speeding</a:t>
            </a:r>
            <a:r>
              <a:rPr lang="fr-BE" altLang="en-US" sz="2800" b="1" dirty="0">
                <a:solidFill>
                  <a:srgbClr val="335921"/>
                </a:solidFill>
                <a:cs typeface="Arial" panose="020B0604020202020204" pitchFamily="34" charset="0"/>
              </a:rPr>
              <a:t> up </a:t>
            </a:r>
            <a:r>
              <a:rPr lang="fr-BE" altLang="en-US" sz="2800" b="1" dirty="0" smtClean="0">
                <a:solidFill>
                  <a:srgbClr val="335921"/>
                </a:solidFill>
                <a:cs typeface="Arial" panose="020B0604020202020204" pitchFamily="34" charset="0"/>
              </a:rPr>
              <a:t>transitions </a:t>
            </a:r>
            <a:r>
              <a:rPr lang="fr-BE" altLang="en-US" sz="2800" b="1" dirty="0" err="1" smtClean="0">
                <a:solidFill>
                  <a:srgbClr val="335921"/>
                </a:solidFill>
                <a:cs typeface="Arial" panose="020B0604020202020204" pitchFamily="34" charset="0"/>
              </a:rPr>
              <a:t>through</a:t>
            </a:r>
            <a:r>
              <a:rPr lang="fr-BE" altLang="en-US" sz="2800" b="1" dirty="0" smtClean="0">
                <a:solidFill>
                  <a:srgbClr val="335921"/>
                </a:solidFill>
                <a:cs typeface="Arial" panose="020B0604020202020204" pitchFamily="34" charset="0"/>
              </a:rPr>
              <a:t> multi-</a:t>
            </a:r>
            <a:r>
              <a:rPr lang="fr-BE" altLang="en-US" sz="2800" b="1" dirty="0" err="1" smtClean="0">
                <a:solidFill>
                  <a:srgbClr val="335921"/>
                </a:solidFill>
                <a:cs typeface="Arial" panose="020B0604020202020204" pitchFamily="34" charset="0"/>
              </a:rPr>
              <a:t>actor</a:t>
            </a:r>
            <a:r>
              <a:rPr lang="fr-BE" altLang="en-US" sz="2800" b="1" dirty="0" smtClean="0">
                <a:solidFill>
                  <a:srgbClr val="335921"/>
                </a:solidFill>
                <a:cs typeface="Arial" panose="020B0604020202020204" pitchFamily="34" charset="0"/>
              </a:rPr>
              <a:t> </a:t>
            </a:r>
            <a:r>
              <a:rPr lang="fr-BE" altLang="en-US" sz="2800" b="1" dirty="0" err="1" smtClean="0">
                <a:solidFill>
                  <a:srgbClr val="335921"/>
                </a:solidFill>
                <a:cs typeface="Arial" panose="020B0604020202020204" pitchFamily="34" charset="0"/>
              </a:rPr>
              <a:t>research</a:t>
            </a:r>
            <a:r>
              <a:rPr lang="fr-BE" altLang="en-US" sz="2800" b="1" dirty="0" smtClean="0">
                <a:solidFill>
                  <a:srgbClr val="335921"/>
                </a:solidFill>
                <a:cs typeface="Arial" panose="020B0604020202020204" pitchFamily="34" charset="0"/>
              </a:rPr>
              <a:t>, </a:t>
            </a:r>
            <a:r>
              <a:rPr lang="fr-BE" altLang="en-US" sz="2800" b="1" dirty="0" err="1" smtClean="0">
                <a:solidFill>
                  <a:srgbClr val="335921"/>
                </a:solidFill>
                <a:cs typeface="Arial" panose="020B0604020202020204" pitchFamily="34" charset="0"/>
              </a:rPr>
              <a:t>knowledge</a:t>
            </a:r>
            <a:r>
              <a:rPr lang="fr-BE" altLang="en-US" sz="2800" b="1" dirty="0" smtClean="0">
                <a:solidFill>
                  <a:srgbClr val="335921"/>
                </a:solidFill>
                <a:cs typeface="Arial" panose="020B0604020202020204" pitchFamily="34" charset="0"/>
              </a:rPr>
              <a:t> </a:t>
            </a:r>
            <a:r>
              <a:rPr lang="fr-BE" altLang="en-US" sz="2800" b="1" dirty="0">
                <a:solidFill>
                  <a:srgbClr val="335921"/>
                </a:solidFill>
                <a:cs typeface="Arial" panose="020B0604020202020204" pitchFamily="34" charset="0"/>
              </a:rPr>
              <a:t>exchange and </a:t>
            </a:r>
            <a:r>
              <a:rPr lang="fr-BE" altLang="en-US" sz="2800" b="1" dirty="0" err="1" smtClean="0">
                <a:solidFill>
                  <a:srgbClr val="335921"/>
                </a:solidFill>
                <a:cs typeface="Arial" panose="020B0604020202020204" pitchFamily="34" charset="0"/>
              </a:rPr>
              <a:t>co</a:t>
            </a:r>
            <a:r>
              <a:rPr lang="fr-BE" altLang="en-US" sz="2800" b="1" dirty="0" smtClean="0">
                <a:solidFill>
                  <a:srgbClr val="335921"/>
                </a:solidFill>
                <a:cs typeface="Arial" panose="020B0604020202020204" pitchFamily="34" charset="0"/>
              </a:rPr>
              <a:t>-innovation</a:t>
            </a:r>
            <a:endParaRPr lang="en-GB" altLang="en-US" sz="2800" b="1" dirty="0">
              <a:solidFill>
                <a:srgbClr val="335921"/>
              </a:solidFill>
              <a:cs typeface="Arial" panose="020B0604020202020204" pitchFamily="34" charset="0"/>
            </a:endParaRPr>
          </a:p>
        </p:txBody>
      </p:sp>
      <p:sp>
        <p:nvSpPr>
          <p:cNvPr id="11" name="Subtitle 6"/>
          <p:cNvSpPr>
            <a:spLocks/>
          </p:cNvSpPr>
          <p:nvPr/>
        </p:nvSpPr>
        <p:spPr bwMode="auto">
          <a:xfrm>
            <a:off x="701749" y="5438314"/>
            <a:ext cx="11490251" cy="1462218"/>
          </a:xfrm>
          <a:prstGeom prst="rect">
            <a:avLst/>
          </a:prstGeom>
          <a:solidFill>
            <a:schemeClr val="bg1"/>
          </a:solidFill>
          <a:ln>
            <a:noFill/>
          </a:ln>
          <a:effectLst/>
          <a:extLst/>
        </p:spPr>
        <p:txBody>
          <a:bodyPr lIns="91399" tIns="45701" rIns="91399" bIns="45701"/>
          <a:lstStyle>
            <a:lvl1pPr defTabSz="457200" eaLnBrk="0" hangingPunct="0">
              <a:spcBef>
                <a:spcPct val="20000"/>
              </a:spcBef>
              <a:buClr>
                <a:schemeClr val="bg1"/>
              </a:buClr>
              <a:buChar char="•"/>
              <a:defRPr sz="2400" i="1">
                <a:solidFill>
                  <a:srgbClr val="0F5494"/>
                </a:solidFill>
                <a:latin typeface="Verdana" pitchFamily="34" charset="0"/>
              </a:defRPr>
            </a:lvl1pPr>
            <a:lvl2pPr marL="742950" indent="-285750" defTabSz="457200" eaLnBrk="0" hangingPunct="0">
              <a:spcBef>
                <a:spcPct val="20000"/>
              </a:spcBef>
              <a:buClr>
                <a:srgbClr val="009FBA"/>
              </a:buClr>
              <a:buChar char="•"/>
              <a:defRPr sz="2000" b="1">
                <a:solidFill>
                  <a:srgbClr val="0F5494"/>
                </a:solidFill>
                <a:latin typeface="Verdana" pitchFamily="34" charset="0"/>
              </a:defRPr>
            </a:lvl2pPr>
            <a:lvl3pPr marL="1143000" indent="-228600" defTabSz="457200" eaLnBrk="0" hangingPunct="0">
              <a:spcBef>
                <a:spcPct val="20000"/>
              </a:spcBef>
              <a:defRPr sz="1400">
                <a:solidFill>
                  <a:srgbClr val="0F5494"/>
                </a:solidFill>
                <a:latin typeface="Verdana" pitchFamily="34" charset="0"/>
              </a:defRPr>
            </a:lvl3pPr>
            <a:lvl4pPr marL="1600200" indent="-228600" defTabSz="457200" eaLnBrk="0" hangingPunct="0">
              <a:spcBef>
                <a:spcPct val="20000"/>
              </a:spcBef>
              <a:buChar char="–"/>
              <a:defRPr sz="2000">
                <a:solidFill>
                  <a:schemeClr val="tx1"/>
                </a:solidFill>
                <a:latin typeface="Arial" pitchFamily="34" charset="0"/>
              </a:defRPr>
            </a:lvl4pPr>
            <a:lvl5pPr marL="2057400" indent="-228600" defTabSz="4572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defTabSz="457189" eaLnBrk="1" hangingPunct="1">
              <a:spcBef>
                <a:spcPct val="0"/>
              </a:spcBef>
              <a:spcAft>
                <a:spcPts val="400"/>
              </a:spcAft>
              <a:buClr>
                <a:srgbClr val="FFFFFF"/>
              </a:buClr>
              <a:buNone/>
              <a:defRPr/>
            </a:pPr>
            <a:r>
              <a:rPr lang="en-GB" altLang="en-US" sz="3200" b="1" i="0" dirty="0">
                <a:solidFill>
                  <a:srgbClr val="335921"/>
                </a:solidFill>
                <a:cs typeface="Arial" pitchFamily="34" charset="0"/>
              </a:rPr>
              <a:t>Thanks for your attention</a:t>
            </a:r>
          </a:p>
          <a:p>
            <a:pPr algn="ctr" defTabSz="457189" eaLnBrk="1" hangingPunct="1">
              <a:spcBef>
                <a:spcPct val="0"/>
              </a:spcBef>
              <a:spcAft>
                <a:spcPts val="600"/>
              </a:spcAft>
              <a:buClr>
                <a:srgbClr val="FFFFFF"/>
              </a:buClr>
              <a:buNone/>
              <a:defRPr/>
            </a:pPr>
            <a:r>
              <a:rPr lang="en-US" altLang="en-US" sz="1800" i="0" dirty="0">
                <a:solidFill>
                  <a:srgbClr val="335921"/>
                </a:solidFill>
                <a:cs typeface="Arial" pitchFamily="34" charset="0"/>
              </a:rPr>
              <a:t>Inge Van Oost – DG AGRI Unit B.2 – Research and Innovation</a:t>
            </a:r>
          </a:p>
          <a:p>
            <a:pPr algn="ctr" defTabSz="457189" eaLnBrk="1" hangingPunct="1">
              <a:spcBef>
                <a:spcPct val="0"/>
              </a:spcBef>
              <a:spcAft>
                <a:spcPts val="600"/>
              </a:spcAft>
              <a:buClr>
                <a:srgbClr val="FFFFFF"/>
              </a:buClr>
              <a:buNone/>
              <a:defRPr/>
            </a:pPr>
            <a:r>
              <a:rPr lang="en-US" altLang="en-US" sz="1600" i="0" dirty="0">
                <a:solidFill>
                  <a:srgbClr val="335921"/>
                </a:solidFill>
                <a:cs typeface="Arial" pitchFamily="34" charset="0"/>
              </a:rPr>
              <a:t>Inge.Van-Oost@ec.europa.eu</a:t>
            </a:r>
          </a:p>
        </p:txBody>
      </p:sp>
      <p:pic>
        <p:nvPicPr>
          <p:cNvPr id="263172" name="Picture 5" descr="hond"/>
          <p:cNvPicPr>
            <a:picLocks noChangeAspect="1" noChangeArrowheads="1"/>
          </p:cNvPicPr>
          <p:nvPr/>
        </p:nvPicPr>
        <p:blipFill>
          <a:blip r:embed="rId3">
            <a:extLst>
              <a:ext uri="{28A0092B-C50C-407E-A947-70E740481C1C}">
                <a14:useLocalDpi xmlns:a14="http://schemas.microsoft.com/office/drawing/2010/main" val="0"/>
              </a:ext>
            </a:extLst>
          </a:blip>
          <a:srcRect t="2" b="4552"/>
          <a:stretch>
            <a:fillRect/>
          </a:stretch>
        </p:blipFill>
        <p:spPr bwMode="auto">
          <a:xfrm>
            <a:off x="2647951" y="1114063"/>
            <a:ext cx="6906683" cy="434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822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74134" y="5582102"/>
            <a:ext cx="2181726" cy="1275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itle 2"/>
          <p:cNvSpPr>
            <a:spLocks noGrp="1"/>
          </p:cNvSpPr>
          <p:nvPr>
            <p:ph type="title"/>
          </p:nvPr>
        </p:nvSpPr>
        <p:spPr/>
        <p:txBody>
          <a:bodyPr/>
          <a:lstStyle/>
          <a:p>
            <a:r>
              <a:rPr lang="en-US" sz="3600" dirty="0" smtClean="0"/>
              <a:t>Green Deal &amp; F2F targets: R&amp;I are key enablers…</a:t>
            </a:r>
            <a:endParaRPr lang="en-US" sz="3600"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7744"/>
            <a:ext cx="12192000" cy="413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Placeholder 2">
            <a:extLst>
              <a:ext uri="{FF2B5EF4-FFF2-40B4-BE49-F238E27FC236}">
                <a16:creationId xmlns:a16="http://schemas.microsoft.com/office/drawing/2014/main" id="{BC2DFB04-C58F-C24F-AC62-C5C087169319}"/>
              </a:ext>
            </a:extLst>
          </p:cNvPr>
          <p:cNvPicPr>
            <a:picLocks noChangeAspect="1"/>
          </p:cNvPicPr>
          <p:nvPr/>
        </p:nvPicPr>
        <p:blipFill>
          <a:blip r:embed="rId4" cstate="hqprint">
            <a:extLst>
              <a:ext uri="{28A0092B-C50C-407E-A947-70E740481C1C}">
                <a14:useLocalDpi xmlns:a14="http://schemas.microsoft.com/office/drawing/2010/main"/>
              </a:ext>
            </a:extLst>
          </a:blip>
          <a:srcRect t="146" b="146"/>
          <a:stretch>
            <a:fillRect/>
          </a:stretch>
        </p:blipFill>
        <p:spPr>
          <a:xfrm>
            <a:off x="1099706" y="1584595"/>
            <a:ext cx="630680" cy="630680"/>
          </a:xfrm>
          <a:prstGeom prst="ellipse">
            <a:avLst/>
          </a:prstGeom>
          <a:ln w="38100">
            <a:solidFill>
              <a:srgbClr val="FFA52F">
                <a:lumMod val="40000"/>
                <a:lumOff val="60000"/>
              </a:srgbClr>
            </a:solidFill>
          </a:ln>
        </p:spPr>
      </p:pic>
      <p:pic>
        <p:nvPicPr>
          <p:cNvPr id="15" name="Picture Placeholder 9">
            <a:extLst>
              <a:ext uri="{FF2B5EF4-FFF2-40B4-BE49-F238E27FC236}">
                <a16:creationId xmlns:a16="http://schemas.microsoft.com/office/drawing/2014/main" id="{E543D9E4-1069-1049-9FDB-DD37BC54F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8934" y="1584595"/>
            <a:ext cx="630680" cy="630679"/>
          </a:xfrm>
          <a:prstGeom prst="ellipse">
            <a:avLst/>
          </a:prstGeom>
          <a:solidFill>
            <a:srgbClr val="9ACA3C"/>
          </a:solidFill>
          <a:ln w="38100">
            <a:solidFill>
              <a:srgbClr val="C4E0C0"/>
            </a:solidFill>
          </a:ln>
        </p:spPr>
      </p:pic>
      <p:pic>
        <p:nvPicPr>
          <p:cNvPr id="16" name="Picture Placeholder 3"/>
          <p:cNvPicPr>
            <a:picLocks noChangeAspect="1"/>
          </p:cNvPicPr>
          <p:nvPr/>
        </p:nvPicPr>
        <p:blipFill>
          <a:blip r:embed="rId6" cstate="print">
            <a:extLst>
              <a:ext uri="{28A0092B-C50C-407E-A947-70E740481C1C}">
                <a14:useLocalDpi xmlns:a14="http://schemas.microsoft.com/office/drawing/2010/main" val="0"/>
              </a:ext>
            </a:extLst>
          </a:blip>
          <a:srcRect l="1495" r="1495"/>
          <a:stretch>
            <a:fillRect/>
          </a:stretch>
        </p:blipFill>
        <p:spPr>
          <a:xfrm>
            <a:off x="3705858" y="1584595"/>
            <a:ext cx="630680" cy="630680"/>
          </a:xfrm>
          <a:prstGeom prst="ellipse">
            <a:avLst/>
          </a:prstGeom>
          <a:ln w="38100">
            <a:solidFill>
              <a:srgbClr val="FFA52F">
                <a:lumMod val="75000"/>
              </a:srgbClr>
            </a:solidFill>
          </a:ln>
        </p:spPr>
      </p:pic>
      <p:pic>
        <p:nvPicPr>
          <p:cNvPr id="17" name="Picture Placeholder 4">
            <a:extLst>
              <a:ext uri="{FF2B5EF4-FFF2-40B4-BE49-F238E27FC236}">
                <a16:creationId xmlns:a16="http://schemas.microsoft.com/office/drawing/2014/main" id="{FBDBD45D-44A6-7C45-B61F-DE5F4630981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46" b="146"/>
          <a:stretch/>
        </p:blipFill>
        <p:spPr>
          <a:xfrm>
            <a:off x="2402782" y="1584595"/>
            <a:ext cx="630680" cy="630680"/>
          </a:xfrm>
          <a:prstGeom prst="ellipse">
            <a:avLst/>
          </a:prstGeom>
          <a:ln w="38100">
            <a:solidFill>
              <a:srgbClr val="FFA52F">
                <a:lumMod val="60000"/>
                <a:lumOff val="40000"/>
              </a:srgbClr>
            </a:solidFill>
          </a:ln>
        </p:spPr>
      </p:pic>
      <p:pic>
        <p:nvPicPr>
          <p:cNvPr id="18" name="Picture Placeholder 2">
            <a:extLst>
              <a:ext uri="{FF2B5EF4-FFF2-40B4-BE49-F238E27FC236}">
                <a16:creationId xmlns:a16="http://schemas.microsoft.com/office/drawing/2014/main" id="{BC2DFB04-C58F-C24F-AC62-C5C0871693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33" r="2362" b="2349"/>
          <a:stretch/>
        </p:blipFill>
        <p:spPr>
          <a:xfrm>
            <a:off x="6312010" y="1584595"/>
            <a:ext cx="635800" cy="630680"/>
          </a:xfrm>
          <a:prstGeom prst="ellipse">
            <a:avLst/>
          </a:prstGeom>
          <a:solidFill>
            <a:srgbClr val="9ACA3C"/>
          </a:solidFill>
          <a:ln w="38100">
            <a:solidFill>
              <a:srgbClr val="C4E0C0">
                <a:lumMod val="75000"/>
              </a:srgbClr>
            </a:solidFill>
          </a:ln>
        </p:spPr>
      </p:pic>
      <p:pic>
        <p:nvPicPr>
          <p:cNvPr id="19" name="Picture Placeholder 2">
            <a:extLst>
              <a:ext uri="{FF2B5EF4-FFF2-40B4-BE49-F238E27FC236}">
                <a16:creationId xmlns:a16="http://schemas.microsoft.com/office/drawing/2014/main" id="{BC2DFB04-C58F-C24F-AC62-C5C08716931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843" b="1278"/>
          <a:stretch/>
        </p:blipFill>
        <p:spPr>
          <a:xfrm>
            <a:off x="10223833" y="1584595"/>
            <a:ext cx="641164" cy="630680"/>
          </a:xfrm>
          <a:prstGeom prst="flowChartConnector">
            <a:avLst/>
          </a:prstGeom>
          <a:solidFill>
            <a:srgbClr val="9ACA3C"/>
          </a:solidFill>
          <a:ln w="38100">
            <a:solidFill>
              <a:srgbClr val="4D4D4D">
                <a:lumMod val="75000"/>
              </a:srgbClr>
            </a:solidFill>
          </a:ln>
        </p:spPr>
      </p:pic>
      <p:pic>
        <p:nvPicPr>
          <p:cNvPr id="20" name="Picture Placeholder 2">
            <a:extLst>
              <a:ext uri="{FF2B5EF4-FFF2-40B4-BE49-F238E27FC236}">
                <a16:creationId xmlns:a16="http://schemas.microsoft.com/office/drawing/2014/main" id="{BC2DFB04-C58F-C24F-AC62-C5C0871693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0206" y="1584595"/>
            <a:ext cx="628154" cy="630680"/>
          </a:xfrm>
          <a:prstGeom prst="ellipse">
            <a:avLst/>
          </a:prstGeom>
          <a:solidFill>
            <a:srgbClr val="9ACA3C"/>
          </a:solidFill>
          <a:ln w="38100">
            <a:solidFill>
              <a:srgbClr val="C4E0C0">
                <a:lumMod val="50000"/>
              </a:srgbClr>
            </a:solidFill>
          </a:ln>
        </p:spPr>
      </p:pic>
      <p:pic>
        <p:nvPicPr>
          <p:cNvPr id="21" name="Picture Placeholder 2">
            <a:extLst>
              <a:ext uri="{FF2B5EF4-FFF2-40B4-BE49-F238E27FC236}">
                <a16:creationId xmlns:a16="http://schemas.microsoft.com/office/drawing/2014/main" id="{BC2DFB04-C58F-C24F-AC62-C5C0871693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20756" y="1584595"/>
            <a:ext cx="630680" cy="630680"/>
          </a:xfrm>
          <a:prstGeom prst="ellipse">
            <a:avLst/>
          </a:prstGeom>
          <a:solidFill>
            <a:srgbClr val="9ACA3C"/>
          </a:solidFill>
          <a:ln w="38100">
            <a:solidFill>
              <a:srgbClr val="C4E0C0">
                <a:lumMod val="25000"/>
              </a:srgbClr>
            </a:solidFill>
          </a:ln>
        </p:spPr>
      </p:pic>
      <p:pic>
        <p:nvPicPr>
          <p:cNvPr id="22" name="Picture 21" descr="File:Flat tick icon.svg - Wikimedia Commons"/>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64987" y="1449876"/>
            <a:ext cx="269437" cy="269437"/>
          </a:xfrm>
          <a:prstGeom prst="rect">
            <a:avLst/>
          </a:prstGeom>
        </p:spPr>
      </p:pic>
      <p:pic>
        <p:nvPicPr>
          <p:cNvPr id="23" name="Picture 22" descr="File:Flat tick icon.svg - Wikimedia Commons"/>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270435" y="1449876"/>
            <a:ext cx="269437" cy="269437"/>
          </a:xfrm>
          <a:prstGeom prst="rect">
            <a:avLst/>
          </a:prstGeom>
        </p:spPr>
      </p:pic>
      <p:pic>
        <p:nvPicPr>
          <p:cNvPr id="24" name="Picture 23" descr="File:Flat tick icon.svg - Wikimedia Commons"/>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75883" y="1449876"/>
            <a:ext cx="269437" cy="269437"/>
          </a:xfrm>
          <a:prstGeom prst="rect">
            <a:avLst/>
          </a:prstGeom>
        </p:spPr>
      </p:pic>
      <p:pic>
        <p:nvPicPr>
          <p:cNvPr id="25" name="Picture 24" descr="File:Flat tick icon.svg - Wikimedia Commons"/>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1331" y="1449876"/>
            <a:ext cx="269437" cy="269437"/>
          </a:xfrm>
          <a:prstGeom prst="rect">
            <a:avLst/>
          </a:prstGeom>
        </p:spPr>
      </p:pic>
      <p:pic>
        <p:nvPicPr>
          <p:cNvPr id="26" name="Picture 25" descr="File:Flat tick icon.svg - Wikimedia Commons"/>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186779" y="1449876"/>
            <a:ext cx="269437" cy="269437"/>
          </a:xfrm>
          <a:prstGeom prst="rect">
            <a:avLst/>
          </a:prstGeom>
        </p:spPr>
      </p:pic>
      <p:pic>
        <p:nvPicPr>
          <p:cNvPr id="28" name="Picture 27" descr="File:Flat tick icon.svg - Wikimedia Commons"/>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492227" y="1449876"/>
            <a:ext cx="269437" cy="269437"/>
          </a:xfrm>
          <a:prstGeom prst="rect">
            <a:avLst/>
          </a:prstGeom>
        </p:spPr>
      </p:pic>
      <p:pic>
        <p:nvPicPr>
          <p:cNvPr id="29" name="Picture 28" descr="File:Flat tick icon.svg - Wikimedia Commons"/>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797675" y="1449876"/>
            <a:ext cx="269437" cy="269437"/>
          </a:xfrm>
          <a:prstGeom prst="rect">
            <a:avLst/>
          </a:prstGeom>
        </p:spPr>
      </p:pic>
      <p:pic>
        <p:nvPicPr>
          <p:cNvPr id="30" name="Picture 29" descr="File:Flat tick icon.svg - Wikimedia Commons"/>
          <p:cNvPicPr>
            <a:picLocks noChangeAspect="1"/>
          </p:cNvPicPr>
          <p:nvPr/>
        </p:nvPicPr>
        <p:blipFill>
          <a:blip r:embed="rId12" cstate="print">
            <a:grayscl/>
            <a:extLst>
              <a:ext uri="{28A0092B-C50C-407E-A947-70E740481C1C}">
                <a14:useLocalDpi xmlns:a14="http://schemas.microsoft.com/office/drawing/2010/main" val="0"/>
              </a:ext>
            </a:extLst>
          </a:blip>
          <a:stretch>
            <a:fillRect/>
          </a:stretch>
        </p:blipFill>
        <p:spPr>
          <a:xfrm>
            <a:off x="10103121" y="1449876"/>
            <a:ext cx="269437" cy="269437"/>
          </a:xfrm>
          <a:prstGeom prst="rect">
            <a:avLst/>
          </a:prstGeom>
        </p:spPr>
      </p:pic>
      <p:sp>
        <p:nvSpPr>
          <p:cNvPr id="46" name="Rounded Rectangle 45"/>
          <p:cNvSpPr/>
          <p:nvPr/>
        </p:nvSpPr>
        <p:spPr>
          <a:xfrm>
            <a:off x="777717" y="2107065"/>
            <a:ext cx="1109018"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A52F">
                    <a:lumMod val="60000"/>
                    <a:lumOff val="40000"/>
                  </a:srgbClr>
                </a:solidFill>
                <a:effectLst/>
                <a:uLnTx/>
                <a:uFillTx/>
                <a:latin typeface="Arial"/>
                <a:ea typeface="+mn-ea"/>
                <a:cs typeface="+mn-cs"/>
              </a:rPr>
              <a:t>  </a:t>
            </a:r>
            <a:r>
              <a:rPr kumimoji="0" lang="en-GB" sz="1600" b="1" i="0" u="none" strike="noStrike" kern="0" cap="none" spc="0" normalizeH="0" baseline="0" noProof="0" dirty="0" smtClean="0">
                <a:ln>
                  <a:noFill/>
                </a:ln>
                <a:solidFill>
                  <a:srgbClr val="FFA52F">
                    <a:lumMod val="60000"/>
                    <a:lumOff val="40000"/>
                  </a:srgbClr>
                </a:solidFill>
                <a:effectLst/>
                <a:uLnTx/>
                <a:uFillTx/>
                <a:latin typeface="Arial"/>
                <a:ea typeface="+mn-ea"/>
                <a:cs typeface="+mn-cs"/>
              </a:rPr>
              <a:t>-50%</a:t>
            </a:r>
            <a:endParaRPr kumimoji="0" lang="en-GB" sz="1200" b="1" i="0" u="none" strike="noStrike" kern="0" cap="none" spc="0" normalizeH="0" baseline="0" noProof="0" dirty="0">
              <a:ln>
                <a:noFill/>
              </a:ln>
              <a:solidFill>
                <a:srgbClr val="FFA52F">
                  <a:lumMod val="60000"/>
                  <a:lumOff val="40000"/>
                </a:srgbClr>
              </a:solidFill>
              <a:effectLst/>
              <a:uLnTx/>
              <a:uFillTx/>
              <a:latin typeface="Arial"/>
              <a:ea typeface="+mn-ea"/>
              <a:cs typeface="+mn-cs"/>
            </a:endParaRPr>
          </a:p>
        </p:txBody>
      </p:sp>
      <p:sp>
        <p:nvSpPr>
          <p:cNvPr id="47" name="Rounded Rectangle 46"/>
          <p:cNvSpPr/>
          <p:nvPr/>
        </p:nvSpPr>
        <p:spPr>
          <a:xfrm>
            <a:off x="2023786" y="2107065"/>
            <a:ext cx="1109018"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A52F"/>
                </a:solidFill>
                <a:effectLst/>
                <a:uLnTx/>
                <a:uFillTx/>
                <a:latin typeface="Arial"/>
                <a:ea typeface="+mn-ea"/>
                <a:cs typeface="+mn-cs"/>
              </a:rPr>
              <a:t>  </a:t>
            </a:r>
            <a:r>
              <a:rPr kumimoji="0" lang="en-GB" sz="1600" b="1" i="0" u="none" strike="noStrike" kern="0" cap="none" spc="0" normalizeH="0" baseline="0" noProof="0" dirty="0" smtClean="0">
                <a:ln>
                  <a:noFill/>
                </a:ln>
                <a:solidFill>
                  <a:srgbClr val="FFA52F"/>
                </a:solidFill>
                <a:effectLst/>
                <a:uLnTx/>
                <a:uFillTx/>
                <a:latin typeface="Arial"/>
                <a:ea typeface="+mn-ea"/>
                <a:cs typeface="+mn-cs"/>
              </a:rPr>
              <a:t>-50%</a:t>
            </a:r>
            <a:endParaRPr kumimoji="0" lang="en-GB" sz="1200" b="1" i="0" u="none" strike="noStrike" kern="0" cap="none" spc="0" normalizeH="0" baseline="0" noProof="0" dirty="0">
              <a:ln>
                <a:noFill/>
              </a:ln>
              <a:solidFill>
                <a:srgbClr val="FFA52F"/>
              </a:solidFill>
              <a:effectLst/>
              <a:uLnTx/>
              <a:uFillTx/>
              <a:latin typeface="Arial"/>
              <a:ea typeface="+mn-ea"/>
              <a:cs typeface="+mn-cs"/>
            </a:endParaRPr>
          </a:p>
        </p:txBody>
      </p:sp>
      <p:sp>
        <p:nvSpPr>
          <p:cNvPr id="48" name="Rounded Rectangle 47"/>
          <p:cNvSpPr/>
          <p:nvPr/>
        </p:nvSpPr>
        <p:spPr>
          <a:xfrm>
            <a:off x="3477615" y="2107065"/>
            <a:ext cx="1109018"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A52F">
                    <a:lumMod val="75000"/>
                  </a:srgbClr>
                </a:solidFill>
                <a:effectLst/>
                <a:uLnTx/>
                <a:uFillTx/>
                <a:latin typeface="Arial"/>
                <a:ea typeface="+mn-ea"/>
                <a:cs typeface="+mn-cs"/>
              </a:rPr>
              <a:t>  </a:t>
            </a:r>
            <a:r>
              <a:rPr kumimoji="0" lang="en-GB" sz="1600" b="1" i="0" u="none" strike="noStrike" kern="0" cap="none" spc="0" normalizeH="0" baseline="0" noProof="0" dirty="0" smtClean="0">
                <a:ln>
                  <a:noFill/>
                </a:ln>
                <a:solidFill>
                  <a:srgbClr val="FFA52F">
                    <a:lumMod val="75000"/>
                  </a:srgbClr>
                </a:solidFill>
                <a:effectLst/>
                <a:uLnTx/>
                <a:uFillTx/>
                <a:latin typeface="Arial"/>
                <a:ea typeface="+mn-ea"/>
                <a:cs typeface="+mn-cs"/>
              </a:rPr>
              <a:t>-50%</a:t>
            </a:r>
            <a:endParaRPr kumimoji="0" lang="en-GB" sz="1200" b="1" i="0" u="none" strike="noStrike" kern="0" cap="none" spc="0" normalizeH="0" baseline="0" noProof="0" dirty="0">
              <a:ln>
                <a:noFill/>
              </a:ln>
              <a:solidFill>
                <a:srgbClr val="FFA52F">
                  <a:lumMod val="75000"/>
                </a:srgbClr>
              </a:solidFill>
              <a:effectLst/>
              <a:uLnTx/>
              <a:uFillTx/>
              <a:latin typeface="Arial"/>
              <a:ea typeface="+mn-ea"/>
              <a:cs typeface="+mn-cs"/>
            </a:endParaRPr>
          </a:p>
        </p:txBody>
      </p:sp>
      <p:sp>
        <p:nvSpPr>
          <p:cNvPr id="49" name="Rounded Rectangle 48"/>
          <p:cNvSpPr/>
          <p:nvPr/>
        </p:nvSpPr>
        <p:spPr>
          <a:xfrm>
            <a:off x="4677826" y="2107065"/>
            <a:ext cx="1247789"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C4E0C0">
                    <a:lumMod val="90000"/>
                  </a:srgbClr>
                </a:solidFill>
                <a:effectLst/>
                <a:uLnTx/>
                <a:uFillTx/>
                <a:latin typeface="Arial"/>
                <a:ea typeface="+mn-ea"/>
                <a:cs typeface="+mn-cs"/>
              </a:rPr>
              <a:t>  </a:t>
            </a:r>
            <a:r>
              <a:rPr kumimoji="0" lang="en-GB" sz="1600" b="1" i="0" u="none" strike="noStrike" kern="0" cap="none" spc="0" normalizeH="0" baseline="0" noProof="0" dirty="0" smtClean="0">
                <a:ln>
                  <a:noFill/>
                </a:ln>
                <a:solidFill>
                  <a:srgbClr val="C4E0C0">
                    <a:lumMod val="90000"/>
                  </a:srgbClr>
                </a:solidFill>
                <a:effectLst/>
                <a:uLnTx/>
                <a:uFillTx/>
                <a:latin typeface="Arial"/>
                <a:ea typeface="+mn-ea"/>
                <a:cs typeface="+mn-cs"/>
              </a:rPr>
              <a:t>25%</a:t>
            </a:r>
            <a:endParaRPr kumimoji="0" lang="en-GB" sz="1200" b="1" i="0" u="none" strike="noStrike" kern="0" cap="none" spc="0" normalizeH="0" baseline="0" noProof="0" dirty="0">
              <a:ln>
                <a:noFill/>
              </a:ln>
              <a:solidFill>
                <a:srgbClr val="C4E0C0">
                  <a:lumMod val="90000"/>
                </a:srgbClr>
              </a:solidFill>
              <a:effectLst/>
              <a:uLnTx/>
              <a:uFillTx/>
              <a:latin typeface="Arial"/>
              <a:ea typeface="+mn-ea"/>
              <a:cs typeface="+mn-cs"/>
            </a:endParaRPr>
          </a:p>
        </p:txBody>
      </p:sp>
      <p:sp>
        <p:nvSpPr>
          <p:cNvPr id="50" name="Rounded Rectangle 49"/>
          <p:cNvSpPr/>
          <p:nvPr/>
        </p:nvSpPr>
        <p:spPr>
          <a:xfrm>
            <a:off x="5934608" y="2107065"/>
            <a:ext cx="1247789"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C4E0C0">
                    <a:lumMod val="75000"/>
                  </a:srgbClr>
                </a:solidFill>
                <a:effectLst/>
                <a:uLnTx/>
                <a:uFillTx/>
                <a:latin typeface="Arial"/>
                <a:ea typeface="+mn-ea"/>
                <a:cs typeface="+mn-cs"/>
              </a:rPr>
              <a:t>  </a:t>
            </a:r>
            <a:r>
              <a:rPr kumimoji="0" lang="en-GB" sz="1600" b="1" i="0" u="none" strike="noStrike" kern="0" cap="none" spc="0" normalizeH="0" baseline="0" noProof="0" dirty="0" smtClean="0">
                <a:ln>
                  <a:noFill/>
                </a:ln>
                <a:solidFill>
                  <a:srgbClr val="C4E0C0">
                    <a:lumMod val="75000"/>
                  </a:srgbClr>
                </a:solidFill>
                <a:effectLst/>
                <a:uLnTx/>
                <a:uFillTx/>
                <a:latin typeface="Arial"/>
                <a:ea typeface="+mn-ea"/>
                <a:cs typeface="+mn-cs"/>
              </a:rPr>
              <a:t>+10%</a:t>
            </a:r>
            <a:endParaRPr kumimoji="0" lang="en-GB" sz="1200" b="1" i="0" u="none" strike="noStrike" kern="0" cap="none" spc="0" normalizeH="0" baseline="0" noProof="0" dirty="0">
              <a:ln>
                <a:noFill/>
              </a:ln>
              <a:solidFill>
                <a:srgbClr val="C4E0C0">
                  <a:lumMod val="75000"/>
                </a:srgbClr>
              </a:solidFill>
              <a:effectLst/>
              <a:uLnTx/>
              <a:uFillTx/>
              <a:latin typeface="Arial"/>
              <a:ea typeface="+mn-ea"/>
              <a:cs typeface="+mn-cs"/>
            </a:endParaRPr>
          </a:p>
        </p:txBody>
      </p:sp>
      <p:sp>
        <p:nvSpPr>
          <p:cNvPr id="51" name="Rounded Rectangle 50"/>
          <p:cNvSpPr/>
          <p:nvPr/>
        </p:nvSpPr>
        <p:spPr>
          <a:xfrm>
            <a:off x="7224375" y="2107065"/>
            <a:ext cx="1247789"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C4E0C0">
                    <a:lumMod val="50000"/>
                  </a:srgbClr>
                </a:solidFill>
                <a:effectLst/>
                <a:uLnTx/>
                <a:uFillTx/>
                <a:latin typeface="Arial"/>
                <a:ea typeface="+mn-ea"/>
                <a:cs typeface="+mn-cs"/>
              </a:rPr>
              <a:t>  </a:t>
            </a:r>
            <a:r>
              <a:rPr kumimoji="0" lang="en-GB" sz="1600" b="1" i="0" u="none" strike="noStrike" kern="0" cap="none" spc="0" normalizeH="0" baseline="0" noProof="0" dirty="0" smtClean="0">
                <a:ln>
                  <a:noFill/>
                </a:ln>
                <a:solidFill>
                  <a:srgbClr val="C4E0C0">
                    <a:lumMod val="50000"/>
                  </a:srgbClr>
                </a:solidFill>
                <a:effectLst/>
                <a:uLnTx/>
                <a:uFillTx/>
                <a:latin typeface="Arial"/>
                <a:ea typeface="+mn-ea"/>
                <a:cs typeface="+mn-cs"/>
              </a:rPr>
              <a:t>+3 </a:t>
            </a:r>
            <a:r>
              <a:rPr kumimoji="0" lang="en-GB" sz="1600" b="1" i="0" u="none" strike="noStrike" kern="0" cap="none" spc="0" normalizeH="0" baseline="0" noProof="0" dirty="0" err="1" smtClean="0">
                <a:ln>
                  <a:noFill/>
                </a:ln>
                <a:solidFill>
                  <a:srgbClr val="C4E0C0">
                    <a:lumMod val="50000"/>
                  </a:srgbClr>
                </a:solidFill>
                <a:effectLst/>
                <a:uLnTx/>
                <a:uFillTx/>
                <a:latin typeface="Arial"/>
                <a:ea typeface="+mn-ea"/>
                <a:cs typeface="+mn-cs"/>
              </a:rPr>
              <a:t>bln</a:t>
            </a:r>
            <a:endParaRPr kumimoji="0" lang="en-GB" sz="1200" b="1" i="0" u="none" strike="noStrike" kern="0" cap="none" spc="0" normalizeH="0" baseline="0" noProof="0" dirty="0">
              <a:ln>
                <a:noFill/>
              </a:ln>
              <a:solidFill>
                <a:srgbClr val="C4E0C0">
                  <a:lumMod val="50000"/>
                </a:srgbClr>
              </a:solidFill>
              <a:effectLst/>
              <a:uLnTx/>
              <a:uFillTx/>
              <a:latin typeface="Arial"/>
              <a:ea typeface="+mn-ea"/>
              <a:cs typeface="+mn-cs"/>
            </a:endParaRPr>
          </a:p>
        </p:txBody>
      </p:sp>
      <p:sp>
        <p:nvSpPr>
          <p:cNvPr id="52" name="Rounded Rectangle 51"/>
          <p:cNvSpPr/>
          <p:nvPr/>
        </p:nvSpPr>
        <p:spPr>
          <a:xfrm>
            <a:off x="8652519" y="2107065"/>
            <a:ext cx="1247789"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C4E0C0">
                    <a:lumMod val="25000"/>
                  </a:srgbClr>
                </a:solidFill>
                <a:effectLst/>
                <a:uLnTx/>
                <a:uFillTx/>
                <a:latin typeface="Arial"/>
                <a:ea typeface="+mn-ea"/>
                <a:cs typeface="+mn-cs"/>
              </a:rPr>
              <a:t>  </a:t>
            </a:r>
            <a:r>
              <a:rPr kumimoji="0" lang="en-GB" sz="1600" b="1" i="0" u="none" strike="noStrike" kern="0" cap="none" spc="0" normalizeH="0" baseline="0" noProof="0" dirty="0" smtClean="0">
                <a:ln>
                  <a:noFill/>
                </a:ln>
                <a:solidFill>
                  <a:srgbClr val="C4E0C0">
                    <a:lumMod val="25000"/>
                  </a:srgbClr>
                </a:solidFill>
                <a:effectLst/>
                <a:uLnTx/>
                <a:uFillTx/>
                <a:latin typeface="Arial"/>
                <a:ea typeface="+mn-ea"/>
                <a:cs typeface="+mn-cs"/>
              </a:rPr>
              <a:t>-55%</a:t>
            </a:r>
            <a:endParaRPr kumimoji="0" lang="en-GB" sz="1200" b="1" i="0" u="none" strike="noStrike" kern="0" cap="none" spc="0" normalizeH="0" baseline="0" noProof="0" dirty="0">
              <a:ln>
                <a:noFill/>
              </a:ln>
              <a:solidFill>
                <a:srgbClr val="C4E0C0">
                  <a:lumMod val="25000"/>
                </a:srgbClr>
              </a:solidFill>
              <a:effectLst/>
              <a:uLnTx/>
              <a:uFillTx/>
              <a:latin typeface="Arial"/>
              <a:ea typeface="+mn-ea"/>
              <a:cs typeface="+mn-cs"/>
            </a:endParaRPr>
          </a:p>
        </p:txBody>
      </p:sp>
      <p:sp>
        <p:nvSpPr>
          <p:cNvPr id="53" name="Rounded Rectangle 52"/>
          <p:cNvSpPr/>
          <p:nvPr/>
        </p:nvSpPr>
        <p:spPr>
          <a:xfrm>
            <a:off x="9952527" y="2107065"/>
            <a:ext cx="1247789"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4D4D4D">
                    <a:lumMod val="75000"/>
                  </a:srgbClr>
                </a:solidFill>
                <a:effectLst/>
                <a:uLnTx/>
                <a:uFillTx/>
                <a:latin typeface="Arial"/>
                <a:ea typeface="+mn-ea"/>
                <a:cs typeface="+mn-cs"/>
              </a:rPr>
              <a:t>  </a:t>
            </a:r>
            <a:r>
              <a:rPr kumimoji="0" lang="en-GB" sz="1600" b="1" i="0" u="none" strike="noStrike" kern="0" cap="none" spc="0" normalizeH="0" baseline="0" noProof="0" dirty="0" smtClean="0">
                <a:ln>
                  <a:noFill/>
                </a:ln>
                <a:solidFill>
                  <a:srgbClr val="4D4D4D">
                    <a:lumMod val="75000"/>
                  </a:srgbClr>
                </a:solidFill>
                <a:effectLst/>
                <a:uLnTx/>
                <a:uFillTx/>
                <a:latin typeface="Arial"/>
                <a:ea typeface="+mn-ea"/>
                <a:cs typeface="+mn-cs"/>
              </a:rPr>
              <a:t>100%</a:t>
            </a:r>
            <a:endParaRPr kumimoji="0" lang="en-GB" sz="1200" b="1" i="0" u="none" strike="noStrike" kern="0" cap="none" spc="0" normalizeH="0" baseline="0" noProof="0" dirty="0">
              <a:ln>
                <a:noFill/>
              </a:ln>
              <a:solidFill>
                <a:srgbClr val="4D4D4D">
                  <a:lumMod val="75000"/>
                </a:srgbClr>
              </a:solidFill>
              <a:effectLst/>
              <a:uLnTx/>
              <a:uFillTx/>
              <a:latin typeface="Arial"/>
              <a:ea typeface="+mn-ea"/>
              <a:cs typeface="+mn-cs"/>
            </a:endParaRPr>
          </a:p>
        </p:txBody>
      </p:sp>
    </p:spTree>
    <p:extLst>
      <p:ext uri="{BB962C8B-B14F-4D97-AF65-F5344CB8AC3E}">
        <p14:creationId xmlns:p14="http://schemas.microsoft.com/office/powerpoint/2010/main" val="2225981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201153" y="104637"/>
            <a:ext cx="3733800" cy="879897"/>
          </a:xfrm>
          <a:prstGeom prst="rect">
            <a:avLst/>
          </a:prstGeom>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marR="0" lvl="0" indent="0" algn="l" defTabSz="913986"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smtClean="0">
                <a:ln>
                  <a:noFill/>
                </a:ln>
                <a:solidFill>
                  <a:srgbClr val="BBB831"/>
                </a:solidFill>
                <a:effectLst/>
                <a:uLnTx/>
                <a:uFillTx/>
                <a:latin typeface="Calibri" pitchFamily="34" charset="0"/>
                <a:ea typeface="Verdana" pitchFamily="34" charset="0"/>
                <a:cs typeface="Verdana" pitchFamily="34" charset="0"/>
              </a:rPr>
              <a:t>Questions?</a:t>
            </a:r>
            <a:endParaRPr kumimoji="0" lang="en-US" sz="6000" b="1" i="0" u="none" strike="noStrike" kern="0" cap="none" spc="0" normalizeH="0" baseline="0" noProof="0" dirty="0">
              <a:ln>
                <a:noFill/>
              </a:ln>
              <a:solidFill>
                <a:srgbClr val="BBB831"/>
              </a:solidFill>
              <a:effectLst/>
              <a:uLnTx/>
              <a:uFillTx/>
              <a:latin typeface="Calibri" pitchFamily="34" charset="0"/>
              <a:ea typeface="Verdana" pitchFamily="34" charset="0"/>
              <a:cs typeface="Verdana" pitchFamily="34" charset="0"/>
            </a:endParaRPr>
          </a:p>
          <a:p>
            <a:pPr marL="0" marR="0" lvl="0" indent="0" algn="l" defTabSz="913986" rtl="0" eaLnBrk="1" fontAlgn="base" latinLnBrk="0" hangingPunct="1">
              <a:lnSpc>
                <a:spcPct val="100000"/>
              </a:lnSpc>
              <a:spcBef>
                <a:spcPct val="0"/>
              </a:spcBef>
              <a:spcAft>
                <a:spcPct val="0"/>
              </a:spcAft>
              <a:buClrTx/>
              <a:buSzTx/>
              <a:buFontTx/>
              <a:buNone/>
              <a:tabLst/>
              <a:defRPr/>
            </a:pPr>
            <a:endParaRPr kumimoji="0" lang="en-US" sz="6000" b="1" i="0" u="none" strike="noStrike" kern="0" cap="none" spc="0" normalizeH="0" baseline="0" noProof="0" dirty="0">
              <a:ln>
                <a:noFill/>
              </a:ln>
              <a:solidFill>
                <a:srgbClr val="BBB831"/>
              </a:solidFill>
              <a:effectLst/>
              <a:uLnTx/>
              <a:uFillTx/>
              <a:latin typeface="Calibri" pitchFamily="34" charset="0"/>
              <a:ea typeface="Verdana" pitchFamily="34" charset="0"/>
              <a:cs typeface="Verdana" pitchFamily="34"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3175" y="1188915"/>
            <a:ext cx="6628121" cy="4027708"/>
          </a:xfrm>
          <a:prstGeom prst="rect">
            <a:avLst/>
          </a:prstGeom>
        </p:spPr>
      </p:pic>
      <p:sp>
        <p:nvSpPr>
          <p:cNvPr id="4" name="Title 1"/>
          <p:cNvSpPr txBox="1">
            <a:spLocks/>
          </p:cNvSpPr>
          <p:nvPr/>
        </p:nvSpPr>
        <p:spPr>
          <a:xfrm>
            <a:off x="1064527" y="5238597"/>
            <a:ext cx="10839297" cy="1619403"/>
          </a:xfrm>
          <a:prstGeom prst="rect">
            <a:avLst/>
          </a:prstGeom>
          <a:solidFill>
            <a:schemeClr val="bg1"/>
          </a:solidFill>
        </p:spPr>
        <p:txBody>
          <a:bodyPr lIns="91398" tIns="45701" rIns="91398" bIns="45701"/>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marR="0" lvl="0" indent="0" algn="l" defTabSz="913986" rtl="0" eaLnBrk="1" fontAlgn="base" latinLnBrk="0" hangingPunct="1">
              <a:lnSpc>
                <a:spcPct val="100000"/>
              </a:lnSpc>
              <a:spcBef>
                <a:spcPct val="0"/>
              </a:spcBef>
              <a:spcAft>
                <a:spcPct val="0"/>
              </a:spcAft>
              <a:buClrTx/>
              <a:buSzTx/>
              <a:buFontTx/>
              <a:buNone/>
              <a:tabLst/>
              <a:defRPr/>
            </a:pPr>
            <a:endParaRPr kumimoji="0" lang="en-US" sz="6000" b="1" i="0" u="none" strike="noStrike" kern="0" cap="none" spc="0" normalizeH="0" baseline="0" noProof="0" dirty="0">
              <a:ln>
                <a:noFill/>
              </a:ln>
              <a:solidFill>
                <a:srgbClr val="BBB831"/>
              </a:solidFill>
              <a:effectLst/>
              <a:uLnTx/>
              <a:uFillTx/>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993323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5"/>
          <p:cNvSpPr>
            <a:spLocks noGrp="1"/>
          </p:cNvSpPr>
          <p:nvPr>
            <p:ph type="ctrTitle"/>
          </p:nvPr>
        </p:nvSpPr>
        <p:spPr>
          <a:xfrm>
            <a:off x="1071034" y="1917363"/>
            <a:ext cx="10064751" cy="2150533"/>
          </a:xfrm>
        </p:spPr>
        <p:txBody>
          <a:bodyPr/>
          <a:lstStyle/>
          <a:p>
            <a:r>
              <a:rPr lang="en-GB" altLang="fr-FR" sz="4400" dirty="0" smtClean="0"/>
              <a:t>Further info on Horizon </a:t>
            </a:r>
            <a:r>
              <a:rPr lang="en-GB" altLang="fr-FR" sz="4400" dirty="0"/>
              <a:t>Europe’s</a:t>
            </a:r>
            <a:br>
              <a:rPr lang="en-GB" altLang="fr-FR" sz="4400" dirty="0"/>
            </a:br>
            <a:r>
              <a:rPr lang="en-GB" altLang="fr-FR" sz="4400" dirty="0"/>
              <a:t>new structure, logic and support </a:t>
            </a:r>
            <a:br>
              <a:rPr lang="en-GB" altLang="fr-FR" sz="4400" dirty="0"/>
            </a:br>
            <a:r>
              <a:rPr lang="en-GB" altLang="fr-FR" sz="4400" dirty="0"/>
              <a:t>for the future </a:t>
            </a:r>
            <a:r>
              <a:rPr lang="en-GB" altLang="fr-FR" sz="4400" dirty="0" smtClean="0"/>
              <a:t>CAP ambitions</a:t>
            </a:r>
            <a:br>
              <a:rPr lang="en-GB" altLang="fr-FR" sz="4400" dirty="0" smtClean="0"/>
            </a:br>
            <a:r>
              <a:rPr lang="en-GB" altLang="fr-FR" sz="4400" dirty="0"/>
              <a:t/>
            </a:r>
            <a:br>
              <a:rPr lang="en-GB" altLang="fr-FR" sz="4400" dirty="0"/>
            </a:br>
            <a:r>
              <a:rPr lang="en-GB" altLang="fr-FR" sz="4000" dirty="0" smtClean="0"/>
              <a:t>Reaching the Green Deal, </a:t>
            </a:r>
            <a:br>
              <a:rPr lang="en-GB" altLang="fr-FR" sz="4000" dirty="0" smtClean="0"/>
            </a:br>
            <a:r>
              <a:rPr lang="en-GB" altLang="fr-FR" sz="4000" dirty="0" smtClean="0"/>
              <a:t>the Farm-to-Fork strategy </a:t>
            </a:r>
            <a:br>
              <a:rPr lang="en-GB" altLang="fr-FR" sz="4000" dirty="0" smtClean="0"/>
            </a:br>
            <a:r>
              <a:rPr lang="en-GB" altLang="fr-FR" sz="4000" dirty="0" smtClean="0"/>
              <a:t>and the 9 specific CAP objectives </a:t>
            </a:r>
            <a:br>
              <a:rPr lang="en-GB" altLang="fr-FR" sz="4000" dirty="0" smtClean="0"/>
            </a:br>
            <a:r>
              <a:rPr lang="en-GB" altLang="fr-FR" sz="4000" dirty="0" smtClean="0"/>
              <a:t>requires input of relevant research</a:t>
            </a:r>
            <a:r>
              <a:rPr lang="en-GB" altLang="fr-FR" sz="4400" dirty="0"/>
              <a:t/>
            </a:r>
            <a:br>
              <a:rPr lang="en-GB" altLang="fr-FR" sz="4400" dirty="0"/>
            </a:br>
            <a:endParaRPr lang="en-GB" altLang="fr-FR" sz="4400" dirty="0"/>
          </a:p>
        </p:txBody>
      </p:sp>
    </p:spTree>
    <p:extLst>
      <p:ext uri="{BB962C8B-B14F-4D97-AF65-F5344CB8AC3E}">
        <p14:creationId xmlns:p14="http://schemas.microsoft.com/office/powerpoint/2010/main" val="428823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9872419" y="5486874"/>
            <a:ext cx="1993010" cy="1205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Strengthening the European </a:t>
            </a:r>
            <a:r>
              <a:rPr kumimoji="0" lang="en-US" sz="1800" b="1" i="0" u="none" strike="noStrike" kern="1200" cap="none" spc="0" normalizeH="0" baseline="0" noProof="0" dirty="0">
                <a:ln>
                  <a:noFill/>
                </a:ln>
                <a:solidFill>
                  <a:srgbClr val="FFFFFF"/>
                </a:solidFill>
                <a:effectLst/>
                <a:uLnTx/>
                <a:uFillTx/>
                <a:latin typeface="Arial"/>
                <a:ea typeface="+mn-ea"/>
                <a:cs typeface="+mn-cs"/>
              </a:rPr>
              <a:t>forest</a:t>
            </a:r>
            <a:r>
              <a:rPr kumimoji="0" lang="en-US" sz="1800" b="0" i="0" u="none" strike="noStrike" kern="1200" cap="none" spc="0" normalizeH="0" baseline="0" noProof="0" dirty="0">
                <a:ln>
                  <a:noFill/>
                </a:ln>
                <a:solidFill>
                  <a:srgbClr val="FFFFFF"/>
                </a:solidFill>
                <a:effectLst/>
                <a:uLnTx/>
                <a:uFillTx/>
                <a:latin typeface="Arial"/>
                <a:ea typeface="+mn-ea"/>
                <a:cs typeface="+mn-cs"/>
              </a:rPr>
              <a:t>-based research and innovation ecosystem</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Harnessing the </a:t>
            </a:r>
            <a:r>
              <a:rPr kumimoji="0" lang="en-US" sz="1800" b="1" i="0" u="none" strike="noStrike" kern="1200" cap="none" spc="0" normalizeH="0" baseline="0" noProof="0" dirty="0">
                <a:ln>
                  <a:noFill/>
                </a:ln>
                <a:solidFill>
                  <a:srgbClr val="FFFFFF"/>
                </a:solidFill>
                <a:effectLst/>
                <a:uLnTx/>
                <a:uFillTx/>
                <a:latin typeface="Arial"/>
                <a:ea typeface="+mn-ea"/>
                <a:cs typeface="+mn-cs"/>
              </a:rPr>
              <a:t>digital revolution </a:t>
            </a:r>
            <a:r>
              <a:rPr kumimoji="0" lang="en-US" sz="1800" b="0" i="0" u="none" strike="noStrike" kern="1200" cap="none" spc="0" normalizeH="0" baseline="0" noProof="0" dirty="0">
                <a:ln>
                  <a:noFill/>
                </a:ln>
                <a:solidFill>
                  <a:srgbClr val="FFFFFF"/>
                </a:solidFill>
                <a:effectLst/>
                <a:uLnTx/>
                <a:uFillTx/>
                <a:latin typeface="Arial"/>
                <a:ea typeface="+mn-ea"/>
                <a:cs typeface="+mn-cs"/>
              </a:rPr>
              <a:t>in the </a:t>
            </a:r>
            <a:r>
              <a:rPr kumimoji="0" lang="en-US" sz="1800" b="1" i="0" u="none" strike="noStrike" kern="1200" cap="none" spc="0" normalizeH="0" baseline="0" noProof="0" dirty="0">
                <a:ln>
                  <a:noFill/>
                </a:ln>
                <a:solidFill>
                  <a:srgbClr val="FFFFFF"/>
                </a:solidFill>
                <a:effectLst/>
                <a:uLnTx/>
                <a:uFillTx/>
                <a:latin typeface="Arial"/>
                <a:ea typeface="+mn-ea"/>
                <a:cs typeface="+mn-cs"/>
              </a:rPr>
              <a:t>forest</a:t>
            </a:r>
            <a:r>
              <a:rPr kumimoji="0" lang="en-US" sz="1800" b="0" i="0" u="none" strike="noStrike" kern="1200" cap="none" spc="0" normalizeH="0" baseline="0" noProof="0" dirty="0">
                <a:ln>
                  <a:noFill/>
                </a:ln>
                <a:solidFill>
                  <a:srgbClr val="FFFFFF"/>
                </a:solidFill>
                <a:effectLst/>
                <a:uLnTx/>
                <a:uFillTx/>
                <a:latin typeface="Arial"/>
                <a:ea typeface="+mn-ea"/>
                <a:cs typeface="+mn-cs"/>
              </a:rPr>
              <a:t>-based sector</a:t>
            </a:r>
          </a:p>
        </p:txBody>
      </p:sp>
      <p:graphicFrame>
        <p:nvGraphicFramePr>
          <p:cNvPr id="4" name="Diagram 3"/>
          <p:cNvGraphicFramePr/>
          <p:nvPr>
            <p:extLst/>
          </p:nvPr>
        </p:nvGraphicFramePr>
        <p:xfrm>
          <a:off x="1730830" y="1654632"/>
          <a:ext cx="9579428" cy="4633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Placeholder 9">
            <a:extLst>
              <a:ext uri="{FF2B5EF4-FFF2-40B4-BE49-F238E27FC236}">
                <a16:creationId xmlns:a16="http://schemas.microsoft.com/office/drawing/2014/main" id="{E543D9E4-1069-1049-9FDB-DD37BC54FA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16064" y="1749926"/>
            <a:ext cx="360001" cy="360000"/>
          </a:xfrm>
          <a:prstGeom prst="ellipse">
            <a:avLst/>
          </a:prstGeom>
          <a:solidFill>
            <a:srgbClr val="9ACA3C"/>
          </a:solidFill>
          <a:ln w="38100">
            <a:solidFill>
              <a:schemeClr val="accent6"/>
            </a:solidFill>
          </a:ln>
        </p:spPr>
      </p:pic>
      <p:pic>
        <p:nvPicPr>
          <p:cNvPr id="6" name="Picture Placeholder 2">
            <a:extLst>
              <a:ext uri="{FF2B5EF4-FFF2-40B4-BE49-F238E27FC236}">
                <a16:creationId xmlns:a16="http://schemas.microsoft.com/office/drawing/2014/main" id="{BC2DFB04-C58F-C24F-AC62-C5C0871693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16064" y="2269822"/>
            <a:ext cx="358558" cy="360000"/>
          </a:xfrm>
          <a:prstGeom prst="ellipse">
            <a:avLst/>
          </a:prstGeom>
          <a:solidFill>
            <a:srgbClr val="9ACA3C"/>
          </a:solidFill>
          <a:ln w="38100">
            <a:solidFill>
              <a:schemeClr val="accent6"/>
            </a:solidFill>
          </a:ln>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41146">
            <a:off x="434301" y="1493816"/>
            <a:ext cx="1204695" cy="1204695"/>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921789">
            <a:off x="421809" y="3294060"/>
            <a:ext cx="1224013" cy="1224013"/>
          </a:xfrm>
          <a:prstGeom prst="rect">
            <a:avLst/>
          </a:prstGeom>
        </p:spPr>
      </p:pic>
      <p:pic>
        <p:nvPicPr>
          <p:cNvPr id="13" name="Picture Placeholder 2">
            <a:extLst>
              <a:ext uri="{FF2B5EF4-FFF2-40B4-BE49-F238E27FC236}">
                <a16:creationId xmlns:a16="http://schemas.microsoft.com/office/drawing/2014/main" id="{BC2DFB04-C58F-C24F-AC62-C5C087169319}"/>
              </a:ext>
            </a:extLst>
          </p:cNvPr>
          <p:cNvPicPr>
            <a:picLocks noChangeAspect="1"/>
          </p:cNvPicPr>
          <p:nvPr/>
        </p:nvPicPr>
        <p:blipFill>
          <a:blip r:embed="rId12" cstate="hqprint">
            <a:extLst>
              <a:ext uri="{28A0092B-C50C-407E-A947-70E740481C1C}">
                <a14:useLocalDpi xmlns:a14="http://schemas.microsoft.com/office/drawing/2010/main"/>
              </a:ext>
            </a:extLst>
          </a:blip>
          <a:srcRect t="146" b="146"/>
          <a:stretch>
            <a:fillRect/>
          </a:stretch>
        </p:blipFill>
        <p:spPr>
          <a:xfrm>
            <a:off x="11407843" y="3306361"/>
            <a:ext cx="360000" cy="360000"/>
          </a:xfrm>
          <a:prstGeom prst="ellipse">
            <a:avLst/>
          </a:prstGeom>
          <a:ln w="38100">
            <a:solidFill>
              <a:schemeClr val="accent5"/>
            </a:solidFill>
          </a:ln>
        </p:spPr>
      </p:pic>
      <p:pic>
        <p:nvPicPr>
          <p:cNvPr id="15" name="Picture Placeholder 3"/>
          <p:cNvPicPr>
            <a:picLocks noChangeAspect="1"/>
          </p:cNvPicPr>
          <p:nvPr/>
        </p:nvPicPr>
        <p:blipFill>
          <a:blip r:embed="rId13" cstate="print">
            <a:extLst>
              <a:ext uri="{28A0092B-C50C-407E-A947-70E740481C1C}">
                <a14:useLocalDpi xmlns:a14="http://schemas.microsoft.com/office/drawing/2010/main" val="0"/>
              </a:ext>
            </a:extLst>
          </a:blip>
          <a:srcRect l="1495" r="1495"/>
          <a:stretch>
            <a:fillRect/>
          </a:stretch>
        </p:blipFill>
        <p:spPr>
          <a:xfrm>
            <a:off x="11407843" y="3893604"/>
            <a:ext cx="360000" cy="360000"/>
          </a:xfrm>
          <a:prstGeom prst="ellipse">
            <a:avLst/>
          </a:prstGeom>
          <a:ln w="38100">
            <a:solidFill>
              <a:schemeClr val="accent5"/>
            </a:solidFill>
          </a:ln>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2084" y="4926063"/>
            <a:ext cx="1189718" cy="1189718"/>
          </a:xfrm>
          <a:prstGeom prst="rect">
            <a:avLst/>
          </a:prstGeom>
        </p:spPr>
      </p:pic>
      <p:pic>
        <p:nvPicPr>
          <p:cNvPr id="17" name="Picture Placeholder 2">
            <a:extLst>
              <a:ext uri="{FF2B5EF4-FFF2-40B4-BE49-F238E27FC236}">
                <a16:creationId xmlns:a16="http://schemas.microsoft.com/office/drawing/2014/main" id="{BC2DFB04-C58F-C24F-AC62-C5C08716931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407843" y="5534641"/>
            <a:ext cx="358558" cy="360000"/>
          </a:xfrm>
          <a:prstGeom prst="ellipse">
            <a:avLst/>
          </a:prstGeom>
          <a:solidFill>
            <a:schemeClr val="bg2"/>
          </a:solidFill>
          <a:ln w="38100">
            <a:solidFill>
              <a:schemeClr val="accent3"/>
            </a:solidFill>
          </a:ln>
        </p:spPr>
      </p:pic>
      <p:pic>
        <p:nvPicPr>
          <p:cNvPr id="18" name="Picture Placeholder 2">
            <a:extLst>
              <a:ext uri="{FF2B5EF4-FFF2-40B4-BE49-F238E27FC236}">
                <a16:creationId xmlns:a16="http://schemas.microsoft.com/office/drawing/2014/main" id="{BC2DFB04-C58F-C24F-AC62-C5C0871693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06401" y="5014745"/>
            <a:ext cx="360000" cy="360000"/>
          </a:xfrm>
          <a:prstGeom prst="ellipse">
            <a:avLst/>
          </a:prstGeom>
          <a:solidFill>
            <a:schemeClr val="bg2"/>
          </a:solidFill>
          <a:ln w="38100">
            <a:solidFill>
              <a:schemeClr val="accent3"/>
            </a:solidFill>
          </a:ln>
        </p:spPr>
      </p:pic>
      <p:sp>
        <p:nvSpPr>
          <p:cNvPr id="21" name="Title 2"/>
          <p:cNvSpPr>
            <a:spLocks noGrp="1"/>
          </p:cNvSpPr>
          <p:nvPr>
            <p:ph type="title"/>
          </p:nvPr>
        </p:nvSpPr>
        <p:spPr>
          <a:xfrm>
            <a:off x="970722" y="482860"/>
            <a:ext cx="10515600" cy="782357"/>
          </a:xfrm>
        </p:spPr>
        <p:txBody>
          <a:bodyPr/>
          <a:lstStyle/>
          <a:p>
            <a:r>
              <a:rPr lang="en-IE" sz="3200" dirty="0" smtClean="0"/>
              <a:t>Key </a:t>
            </a:r>
            <a:r>
              <a:rPr lang="en-IE" sz="3200" smtClean="0"/>
              <a:t>R&amp;I priorities for agriculture, forestry and rural areas</a:t>
            </a:r>
            <a:endParaRPr lang="en-GB" sz="3200" dirty="0"/>
          </a:p>
        </p:txBody>
      </p:sp>
    </p:spTree>
    <p:extLst>
      <p:ext uri="{BB962C8B-B14F-4D97-AF65-F5344CB8AC3E}">
        <p14:creationId xmlns:p14="http://schemas.microsoft.com/office/powerpoint/2010/main" val="427314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graphicEl>
                                              <a:dgm id="{47B15CA1-1B6A-421E-A6BA-B4C2706718A3}"/>
                                            </p:graphicEl>
                                          </p:spTgt>
                                        </p:tgtEl>
                                        <p:attrNameLst>
                                          <p:attrName>style.visibility</p:attrName>
                                        </p:attrNameLst>
                                      </p:cBhvr>
                                      <p:to>
                                        <p:strVal val="visible"/>
                                      </p:to>
                                    </p:set>
                                    <p:animEffect transition="in" filter="wipe(up)">
                                      <p:cBhvr>
                                        <p:cTn id="7" dur="500"/>
                                        <p:tgtEl>
                                          <p:spTgt spid="4">
                                            <p:graphicEl>
                                              <a:dgm id="{47B15CA1-1B6A-421E-A6BA-B4C2706718A3}"/>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graphicEl>
                                              <a:dgm id="{5A1C327A-FD88-45E1-9A85-E29373533EFA}"/>
                                            </p:graphicEl>
                                          </p:spTgt>
                                        </p:tgtEl>
                                        <p:attrNameLst>
                                          <p:attrName>style.visibility</p:attrName>
                                        </p:attrNameLst>
                                      </p:cBhvr>
                                      <p:to>
                                        <p:strVal val="visible"/>
                                      </p:to>
                                    </p:set>
                                    <p:animEffect transition="in" filter="wipe(up)">
                                      <p:cBhvr>
                                        <p:cTn id="10" dur="500"/>
                                        <p:tgtEl>
                                          <p:spTgt spid="4">
                                            <p:graphicEl>
                                              <a:dgm id="{5A1C327A-FD88-45E1-9A85-E29373533EFA}"/>
                                            </p:graphic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graphicEl>
                                              <a:dgm id="{53F95B5B-FC44-447E-A811-415BD2811901}"/>
                                            </p:graphicEl>
                                          </p:spTgt>
                                        </p:tgtEl>
                                        <p:attrNameLst>
                                          <p:attrName>style.visibility</p:attrName>
                                        </p:attrNameLst>
                                      </p:cBhvr>
                                      <p:to>
                                        <p:strVal val="visible"/>
                                      </p:to>
                                    </p:set>
                                    <p:animEffect transition="in" filter="wipe(up)">
                                      <p:cBhvr>
                                        <p:cTn id="24" dur="500"/>
                                        <p:tgtEl>
                                          <p:spTgt spid="4">
                                            <p:graphicEl>
                                              <a:dgm id="{53F95B5B-FC44-447E-A811-415BD2811901}"/>
                                            </p:graphic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
                                            <p:graphicEl>
                                              <a:dgm id="{01578050-D901-4C74-9C17-9A2A33C1E013}"/>
                                            </p:graphicEl>
                                          </p:spTgt>
                                        </p:tgtEl>
                                        <p:attrNameLst>
                                          <p:attrName>style.visibility</p:attrName>
                                        </p:attrNameLst>
                                      </p:cBhvr>
                                      <p:to>
                                        <p:strVal val="visible"/>
                                      </p:to>
                                    </p:set>
                                    <p:animEffect transition="in" filter="wipe(up)">
                                      <p:cBhvr>
                                        <p:cTn id="30" dur="500"/>
                                        <p:tgtEl>
                                          <p:spTgt spid="4">
                                            <p:graphicEl>
                                              <a:dgm id="{01578050-D901-4C74-9C17-9A2A33C1E013}"/>
                                            </p:graphic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par>
                                <p:cTn id="34" presetID="6"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4">
                                            <p:graphicEl>
                                              <a:dgm id="{1AA131E8-C3E5-46D7-A8E9-DEC04E18D509}"/>
                                            </p:graphicEl>
                                          </p:spTgt>
                                        </p:tgtEl>
                                        <p:attrNameLst>
                                          <p:attrName>style.visibility</p:attrName>
                                        </p:attrNameLst>
                                      </p:cBhvr>
                                      <p:to>
                                        <p:strVal val="visible"/>
                                      </p:to>
                                    </p:set>
                                    <p:animEffect transition="in" filter="wipe(up)">
                                      <p:cBhvr>
                                        <p:cTn id="41" dur="500"/>
                                        <p:tgtEl>
                                          <p:spTgt spid="4">
                                            <p:graphicEl>
                                              <a:dgm id="{1AA131E8-C3E5-46D7-A8E9-DEC04E18D509}"/>
                                            </p:graphic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4">
                                            <p:graphicEl>
                                              <a:dgm id="{91B6B5AD-387A-48F0-99A7-1EC4102E7B24}"/>
                                            </p:graphicEl>
                                          </p:spTgt>
                                        </p:tgtEl>
                                        <p:attrNameLst>
                                          <p:attrName>style.visibility</p:attrName>
                                        </p:attrNameLst>
                                      </p:cBhvr>
                                      <p:to>
                                        <p:strVal val="visible"/>
                                      </p:to>
                                    </p:set>
                                    <p:animEffect transition="in" filter="wipe(up)">
                                      <p:cBhvr>
                                        <p:cTn id="47" dur="500"/>
                                        <p:tgtEl>
                                          <p:spTgt spid="4">
                                            <p:graphicEl>
                                              <a:dgm id="{91B6B5AD-387A-48F0-99A7-1EC4102E7B24}"/>
                                            </p:graphicEl>
                                          </p:spTgt>
                                        </p:tgtEl>
                                      </p:cBhvr>
                                    </p:animEffect>
                                  </p:childTnLst>
                                </p:cTn>
                              </p:par>
                              <p:par>
                                <p:cTn id="48" presetID="6" presetClass="entr" presetSubtype="16"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in)">
                                      <p:cBhvr>
                                        <p:cTn id="50" dur="2000"/>
                                        <p:tgtEl>
                                          <p:spTgt spid="18"/>
                                        </p:tgtEl>
                                      </p:cBhvr>
                                    </p:animEffect>
                                  </p:childTnLst>
                                </p:cTn>
                              </p:par>
                              <p:par>
                                <p:cTn id="51" presetID="6"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circle(in)">
                                      <p:cBhvr>
                                        <p:cTn id="5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72419" y="5486874"/>
            <a:ext cx="1993010" cy="1205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Strengthening the European </a:t>
            </a:r>
            <a:r>
              <a:rPr kumimoji="0" lang="en-US" sz="1800" b="1" i="0" u="none" strike="noStrike" kern="1200" cap="none" spc="0" normalizeH="0" baseline="0" noProof="0" dirty="0">
                <a:ln>
                  <a:noFill/>
                </a:ln>
                <a:solidFill>
                  <a:srgbClr val="FFFFFF"/>
                </a:solidFill>
                <a:effectLst/>
                <a:uLnTx/>
                <a:uFillTx/>
                <a:latin typeface="Arial"/>
                <a:ea typeface="+mn-ea"/>
                <a:cs typeface="+mn-cs"/>
              </a:rPr>
              <a:t>forest</a:t>
            </a:r>
            <a:r>
              <a:rPr kumimoji="0" lang="en-US" sz="1800" b="0" i="0" u="none" strike="noStrike" kern="1200" cap="none" spc="0" normalizeH="0" baseline="0" noProof="0" dirty="0">
                <a:ln>
                  <a:noFill/>
                </a:ln>
                <a:solidFill>
                  <a:srgbClr val="FFFFFF"/>
                </a:solidFill>
                <a:effectLst/>
                <a:uLnTx/>
                <a:uFillTx/>
                <a:latin typeface="Arial"/>
                <a:ea typeface="+mn-ea"/>
                <a:cs typeface="+mn-cs"/>
              </a:rPr>
              <a:t>-based research and innovation ecosystem</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Harnessing the </a:t>
            </a:r>
            <a:r>
              <a:rPr kumimoji="0" lang="en-US" sz="1800" b="1" i="0" u="none" strike="noStrike" kern="1200" cap="none" spc="0" normalizeH="0" baseline="0" noProof="0" dirty="0">
                <a:ln>
                  <a:noFill/>
                </a:ln>
                <a:solidFill>
                  <a:srgbClr val="FFFFFF"/>
                </a:solidFill>
                <a:effectLst/>
                <a:uLnTx/>
                <a:uFillTx/>
                <a:latin typeface="Arial"/>
                <a:ea typeface="+mn-ea"/>
                <a:cs typeface="+mn-cs"/>
              </a:rPr>
              <a:t>digital revolution </a:t>
            </a:r>
            <a:r>
              <a:rPr kumimoji="0" lang="en-US" sz="1800" b="0" i="0" u="none" strike="noStrike" kern="1200" cap="none" spc="0" normalizeH="0" baseline="0" noProof="0" dirty="0">
                <a:ln>
                  <a:noFill/>
                </a:ln>
                <a:solidFill>
                  <a:srgbClr val="FFFFFF"/>
                </a:solidFill>
                <a:effectLst/>
                <a:uLnTx/>
                <a:uFillTx/>
                <a:latin typeface="Arial"/>
                <a:ea typeface="+mn-ea"/>
                <a:cs typeface="+mn-cs"/>
              </a:rPr>
              <a:t>in the </a:t>
            </a:r>
            <a:r>
              <a:rPr kumimoji="0" lang="en-US" sz="1800" b="1" i="0" u="none" strike="noStrike" kern="1200" cap="none" spc="0" normalizeH="0" baseline="0" noProof="0" dirty="0">
                <a:ln>
                  <a:noFill/>
                </a:ln>
                <a:solidFill>
                  <a:srgbClr val="FFFFFF"/>
                </a:solidFill>
                <a:effectLst/>
                <a:uLnTx/>
                <a:uFillTx/>
                <a:latin typeface="Arial"/>
                <a:ea typeface="+mn-ea"/>
                <a:cs typeface="+mn-cs"/>
              </a:rPr>
              <a:t>forest</a:t>
            </a:r>
            <a:r>
              <a:rPr kumimoji="0" lang="en-US" sz="1800" b="0" i="0" u="none" strike="noStrike" kern="1200" cap="none" spc="0" normalizeH="0" baseline="0" noProof="0" dirty="0">
                <a:ln>
                  <a:noFill/>
                </a:ln>
                <a:solidFill>
                  <a:srgbClr val="FFFFFF"/>
                </a:solidFill>
                <a:effectLst/>
                <a:uLnTx/>
                <a:uFillTx/>
                <a:latin typeface="Arial"/>
                <a:ea typeface="+mn-ea"/>
                <a:cs typeface="+mn-cs"/>
              </a:rPr>
              <a:t>-based sector</a:t>
            </a:r>
          </a:p>
        </p:txBody>
      </p:sp>
      <p:graphicFrame>
        <p:nvGraphicFramePr>
          <p:cNvPr id="4" name="Diagram 3"/>
          <p:cNvGraphicFramePr/>
          <p:nvPr>
            <p:extLst/>
          </p:nvPr>
        </p:nvGraphicFramePr>
        <p:xfrm>
          <a:off x="1730830" y="1534885"/>
          <a:ext cx="9579428" cy="49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252" y="1534885"/>
            <a:ext cx="1219889" cy="1219889"/>
          </a:xfrm>
          <a:prstGeom prst="rect">
            <a:avLst/>
          </a:prstGeom>
        </p:spPr>
      </p:pic>
      <p:pic>
        <p:nvPicPr>
          <p:cNvPr id="6" name="Picture Placeholder 4">
            <a:extLst>
              <a:ext uri="{FF2B5EF4-FFF2-40B4-BE49-F238E27FC236}">
                <a16:creationId xmlns:a16="http://schemas.microsoft.com/office/drawing/2014/main" id="{FBDBD45D-44A6-7C45-B61F-DE5F4630981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146" b="146"/>
          <a:stretch/>
        </p:blipFill>
        <p:spPr>
          <a:xfrm>
            <a:off x="11383326" y="1964829"/>
            <a:ext cx="360000" cy="360000"/>
          </a:xfrm>
          <a:prstGeom prst="ellipse">
            <a:avLst/>
          </a:prstGeom>
          <a:ln w="38100">
            <a:solidFill>
              <a:schemeClr val="accent3">
                <a:lumMod val="50000"/>
              </a:schemeClr>
            </a:solidFill>
          </a:ln>
        </p:spPr>
      </p:pic>
      <p:pic>
        <p:nvPicPr>
          <p:cNvPr id="7" name="Picture Placeholder 2">
            <a:extLst>
              <a:ext uri="{FF2B5EF4-FFF2-40B4-BE49-F238E27FC236}">
                <a16:creationId xmlns:a16="http://schemas.microsoft.com/office/drawing/2014/main" id="{BC2DFB04-C58F-C24F-AC62-C5C0871693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07843" y="3853157"/>
            <a:ext cx="360000" cy="360000"/>
          </a:xfrm>
          <a:prstGeom prst="ellipse">
            <a:avLst/>
          </a:prstGeom>
          <a:solidFill>
            <a:schemeClr val="bg2"/>
          </a:solidFill>
          <a:ln w="38100">
            <a:solidFill>
              <a:schemeClr val="accent4"/>
            </a:solidFill>
          </a:ln>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2654" y="3148892"/>
            <a:ext cx="1249487" cy="1249487"/>
          </a:xfrm>
          <a:prstGeom prst="rect">
            <a:avLst/>
          </a:prstGeom>
        </p:spPr>
      </p:pic>
      <p:pic>
        <p:nvPicPr>
          <p:cNvPr id="9" name="Content Placeholder 6"/>
          <p:cNvPicPr>
            <a:picLocks noGrp="1" noChangeAspect="1"/>
          </p:cNvPicPr>
          <p:nvPr>
            <p:ph idx="1"/>
          </p:nvPr>
        </p:nvPicPr>
        <p:blipFill>
          <a:blip r:embed="rId12">
            <a:extLst>
              <a:ext uri="{28A0092B-C50C-407E-A947-70E740481C1C}">
                <a14:useLocalDpi xmlns:a14="http://schemas.microsoft.com/office/drawing/2010/main" val="0"/>
              </a:ext>
            </a:extLst>
          </a:blip>
          <a:stretch>
            <a:fillRect/>
          </a:stretch>
        </p:blipFill>
        <p:spPr>
          <a:xfrm>
            <a:off x="149607" y="5127585"/>
            <a:ext cx="1550410" cy="942090"/>
          </a:xfrm>
        </p:spPr>
      </p:pic>
      <p:pic>
        <p:nvPicPr>
          <p:cNvPr id="10" name="Picture Placeholder 2">
            <a:extLst>
              <a:ext uri="{FF2B5EF4-FFF2-40B4-BE49-F238E27FC236}">
                <a16:creationId xmlns:a16="http://schemas.microsoft.com/office/drawing/2014/main" id="{BC2DFB04-C58F-C24F-AC62-C5C08716931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843" b="1278"/>
          <a:stretch/>
        </p:blipFill>
        <p:spPr>
          <a:xfrm>
            <a:off x="11385571" y="5598630"/>
            <a:ext cx="365984" cy="360000"/>
          </a:xfrm>
          <a:prstGeom prst="flowChartConnector">
            <a:avLst/>
          </a:prstGeom>
          <a:solidFill>
            <a:srgbClr val="9ACA3C"/>
          </a:solidFill>
          <a:ln w="38100">
            <a:solidFill>
              <a:schemeClr val="tx2">
                <a:lumMod val="20000"/>
                <a:lumOff val="80000"/>
              </a:schemeClr>
            </a:solidFill>
          </a:ln>
        </p:spPr>
      </p:pic>
      <p:sp>
        <p:nvSpPr>
          <p:cNvPr id="13" name="Title 2"/>
          <p:cNvSpPr>
            <a:spLocks noGrp="1"/>
          </p:cNvSpPr>
          <p:nvPr>
            <p:ph type="title"/>
          </p:nvPr>
        </p:nvSpPr>
        <p:spPr>
          <a:xfrm>
            <a:off x="970722" y="482860"/>
            <a:ext cx="10515600" cy="782357"/>
          </a:xfrm>
        </p:spPr>
        <p:txBody>
          <a:bodyPr/>
          <a:lstStyle/>
          <a:p>
            <a:r>
              <a:rPr lang="en-IE" sz="3200" dirty="0" smtClean="0"/>
              <a:t>Key </a:t>
            </a:r>
            <a:r>
              <a:rPr lang="en-IE" sz="3200" smtClean="0"/>
              <a:t>R&amp;I priorities for agriculture, forestry and rural areas</a:t>
            </a:r>
            <a:endParaRPr lang="en-GB" sz="3200" dirty="0"/>
          </a:p>
        </p:txBody>
      </p:sp>
    </p:spTree>
    <p:extLst>
      <p:ext uri="{BB962C8B-B14F-4D97-AF65-F5344CB8AC3E}">
        <p14:creationId xmlns:p14="http://schemas.microsoft.com/office/powerpoint/2010/main" val="14308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graphicEl>
                                              <a:dgm id="{47B15CA1-1B6A-421E-A6BA-B4C2706718A3}"/>
                                            </p:graphicEl>
                                          </p:spTgt>
                                        </p:tgtEl>
                                        <p:attrNameLst>
                                          <p:attrName>style.visibility</p:attrName>
                                        </p:attrNameLst>
                                      </p:cBhvr>
                                      <p:to>
                                        <p:strVal val="visible"/>
                                      </p:to>
                                    </p:set>
                                    <p:animEffect transition="in" filter="wipe(up)">
                                      <p:cBhvr>
                                        <p:cTn id="7" dur="500"/>
                                        <p:tgtEl>
                                          <p:spTgt spid="4">
                                            <p:graphicEl>
                                              <a:dgm id="{47B15CA1-1B6A-421E-A6BA-B4C2706718A3}"/>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graphicEl>
                                              <a:dgm id="{5A1C327A-FD88-45E1-9A85-E29373533EFA}"/>
                                            </p:graphicEl>
                                          </p:spTgt>
                                        </p:tgtEl>
                                        <p:attrNameLst>
                                          <p:attrName>style.visibility</p:attrName>
                                        </p:attrNameLst>
                                      </p:cBhvr>
                                      <p:to>
                                        <p:strVal val="visible"/>
                                      </p:to>
                                    </p:set>
                                    <p:animEffect transition="in" filter="wipe(up)">
                                      <p:cBhvr>
                                        <p:cTn id="10" dur="500"/>
                                        <p:tgtEl>
                                          <p:spTgt spid="4">
                                            <p:graphicEl>
                                              <a:dgm id="{5A1C327A-FD88-45E1-9A85-E29373533EFA}"/>
                                            </p:graphic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graphicEl>
                                              <a:dgm id="{53F95B5B-FC44-447E-A811-415BD2811901}"/>
                                            </p:graphicEl>
                                          </p:spTgt>
                                        </p:tgtEl>
                                        <p:attrNameLst>
                                          <p:attrName>style.visibility</p:attrName>
                                        </p:attrNameLst>
                                      </p:cBhvr>
                                      <p:to>
                                        <p:strVal val="visible"/>
                                      </p:to>
                                    </p:set>
                                    <p:animEffect transition="in" filter="wipe(up)">
                                      <p:cBhvr>
                                        <p:cTn id="21" dur="500"/>
                                        <p:tgtEl>
                                          <p:spTgt spid="4">
                                            <p:graphicEl>
                                              <a:dgm id="{53F95B5B-FC44-447E-A811-415BD2811901}"/>
                                            </p:graphic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6"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
                                            <p:graphicEl>
                                              <a:dgm id="{01578050-D901-4C74-9C17-9A2A33C1E013}"/>
                                            </p:graphicEl>
                                          </p:spTgt>
                                        </p:tgtEl>
                                        <p:attrNameLst>
                                          <p:attrName>style.visibility</p:attrName>
                                        </p:attrNameLst>
                                      </p:cBhvr>
                                      <p:to>
                                        <p:strVal val="visible"/>
                                      </p:to>
                                    </p:set>
                                    <p:animEffect transition="in" filter="wipe(up)">
                                      <p:cBhvr>
                                        <p:cTn id="30" dur="500"/>
                                        <p:tgtEl>
                                          <p:spTgt spid="4">
                                            <p:graphicEl>
                                              <a:dgm id="{01578050-D901-4C74-9C17-9A2A33C1E013}"/>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
                                            <p:graphicEl>
                                              <a:dgm id="{1AA131E8-C3E5-46D7-A8E9-DEC04E18D509}"/>
                                            </p:graphicEl>
                                          </p:spTgt>
                                        </p:tgtEl>
                                        <p:attrNameLst>
                                          <p:attrName>style.visibility</p:attrName>
                                        </p:attrNameLst>
                                      </p:cBhvr>
                                      <p:to>
                                        <p:strVal val="visible"/>
                                      </p:to>
                                    </p:set>
                                    <p:animEffect transition="in" filter="wipe(up)">
                                      <p:cBhvr>
                                        <p:cTn id="35" dur="500"/>
                                        <p:tgtEl>
                                          <p:spTgt spid="4">
                                            <p:graphicEl>
                                              <a:dgm id="{1AA131E8-C3E5-46D7-A8E9-DEC04E18D509}"/>
                                            </p:graphic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
                                            <p:graphicEl>
                                              <a:dgm id="{91B6B5AD-387A-48F0-99A7-1EC4102E7B24}"/>
                                            </p:graphicEl>
                                          </p:spTgt>
                                        </p:tgtEl>
                                        <p:attrNameLst>
                                          <p:attrName>style.visibility</p:attrName>
                                        </p:attrNameLst>
                                      </p:cBhvr>
                                      <p:to>
                                        <p:strVal val="visible"/>
                                      </p:to>
                                    </p:set>
                                    <p:animEffect transition="in" filter="wipe(up)">
                                      <p:cBhvr>
                                        <p:cTn id="38" dur="500"/>
                                        <p:tgtEl>
                                          <p:spTgt spid="4">
                                            <p:graphicEl>
                                              <a:dgm id="{91B6B5AD-387A-48F0-99A7-1EC4102E7B24}"/>
                                            </p:graphic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6" presetClass="entr" presetSubtype="16"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in)">
                                      <p:cBhvr>
                                        <p:cTn id="4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solidFill>
                  <a:srgbClr val="0F5494"/>
                </a:solidFill>
              </a:rPr>
              <a:t>Leaving space for new approaches</a:t>
            </a:r>
            <a:endParaRPr lang="en-GB" sz="3600" dirty="0"/>
          </a:p>
        </p:txBody>
      </p:sp>
      <p:sp>
        <p:nvSpPr>
          <p:cNvPr id="6" name="Rectangle 5"/>
          <p:cNvSpPr/>
          <p:nvPr/>
        </p:nvSpPr>
        <p:spPr>
          <a:xfrm>
            <a:off x="2470147" y="2943414"/>
            <a:ext cx="2823044" cy="1097736"/>
          </a:xfrm>
          <a:prstGeom prst="rect">
            <a:avLst/>
          </a:prstGeom>
          <a:solidFill>
            <a:schemeClr val="bg1"/>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8A907"/>
              </a:solidFill>
              <a:effectLst/>
              <a:uLnTx/>
              <a:uFillTx/>
              <a:latin typeface="Arial"/>
              <a:ea typeface="+mn-ea"/>
              <a:cs typeface="+mn-cs"/>
            </a:endParaRPr>
          </a:p>
        </p:txBody>
      </p:sp>
      <p:sp>
        <p:nvSpPr>
          <p:cNvPr id="10" name="Rectangle 9"/>
          <p:cNvSpPr/>
          <p:nvPr/>
        </p:nvSpPr>
        <p:spPr>
          <a:xfrm>
            <a:off x="4388947" y="3979393"/>
            <a:ext cx="2512076"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smtClean="0">
                <a:ln>
                  <a:noFill/>
                </a:ln>
                <a:solidFill>
                  <a:srgbClr val="0E4194"/>
                </a:solidFill>
                <a:effectLst/>
                <a:uLnTx/>
                <a:uFillTx/>
                <a:latin typeface="Verdana" pitchFamily="34" charset="0"/>
                <a:ea typeface="+mn-ea"/>
                <a:cs typeface="+mn-cs"/>
              </a:rPr>
              <a:t>M</a:t>
            </a:r>
            <a:r>
              <a:rPr kumimoji="0" lang="en-GB" sz="2400" b="1" i="0" u="none" strike="noStrike" kern="1200" cap="none" spc="0" normalizeH="0" baseline="0" noProof="0" dirty="0" err="1" smtClean="0">
                <a:ln>
                  <a:noFill/>
                </a:ln>
                <a:solidFill>
                  <a:srgbClr val="0E4194"/>
                </a:solidFill>
                <a:effectLst/>
                <a:uLnTx/>
                <a:uFillTx/>
                <a:latin typeface="Verdana" pitchFamily="34" charset="0"/>
                <a:ea typeface="+mn-ea"/>
                <a:cs typeface="+mn-cs"/>
              </a:rPr>
              <a:t>ission</a:t>
            </a:r>
            <a:r>
              <a:rPr kumimoji="0" lang="en-GB" sz="2400" b="1" i="0" u="none" strike="noStrike" kern="1200" cap="none" spc="0" normalizeH="0" baseline="0" noProof="0" dirty="0" smtClean="0">
                <a:ln>
                  <a:noFill/>
                </a:ln>
                <a:solidFill>
                  <a:srgbClr val="0E4194"/>
                </a:solidFill>
                <a:effectLst/>
                <a:uLnTx/>
                <a:uFillTx/>
                <a:latin typeface="Verdana" pitchFamily="34" charset="0"/>
                <a:ea typeface="+mn-ea"/>
                <a:cs typeface="+mn-cs"/>
              </a:rPr>
              <a:t> areas</a:t>
            </a:r>
            <a:endParaRPr kumimoji="0" lang="en-GB" sz="2400" b="1" i="0" u="none" strike="noStrike" kern="1200" cap="none" spc="0" normalizeH="0" baseline="0" noProof="0" dirty="0">
              <a:ln>
                <a:noFill/>
              </a:ln>
              <a:solidFill>
                <a:srgbClr val="FFD624"/>
              </a:solidFill>
              <a:effectLst/>
              <a:uLnTx/>
              <a:uFillTx/>
              <a:latin typeface="Verdana" pitchFamily="34" charset="0"/>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925" y="5159694"/>
            <a:ext cx="1440000" cy="1440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2751" y="2115683"/>
            <a:ext cx="1440000" cy="14400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8123" y="3414193"/>
            <a:ext cx="1440000" cy="1440000"/>
          </a:xfrm>
          <a:prstGeom prst="rect">
            <a:avLst/>
          </a:prstGeom>
        </p:spPr>
      </p:pic>
      <p:sp>
        <p:nvSpPr>
          <p:cNvPr id="14" name="TextBox 13"/>
          <p:cNvSpPr txBox="1"/>
          <p:nvPr/>
        </p:nvSpPr>
        <p:spPr>
          <a:xfrm>
            <a:off x="3530482" y="1429223"/>
            <a:ext cx="4104537"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rPr>
              <a:t>Adaptation to </a:t>
            </a:r>
            <a:r>
              <a:rPr kumimoji="0" lang="en-US" sz="1600" b="0" i="0" u="none" strike="noStrike" kern="1200" cap="none" spc="0" normalizeH="0" baseline="0" noProof="0" dirty="0" smtClean="0">
                <a:ln>
                  <a:noFill/>
                </a:ln>
                <a:solidFill>
                  <a:srgbClr val="878685">
                    <a:lumMod val="50000"/>
                  </a:srgbClr>
                </a:solidFill>
                <a:effectLst/>
                <a:uLnTx/>
                <a:uFillTx/>
                <a:latin typeface="Verdana" pitchFamily="34" charset="0"/>
                <a:ea typeface="+mn-ea"/>
                <a:cs typeface="+mn-cs"/>
              </a:rPr>
              <a:t>climate change</a:t>
            </a:r>
            <a:r>
              <a:rPr kumimoji="0" lang="en-US" sz="16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rPr>
              <a:t>, including </a:t>
            </a:r>
            <a:r>
              <a:rPr kumimoji="0" lang="en-US" sz="1600" b="0" i="0" u="none" strike="noStrike" kern="1200" cap="none" spc="0" normalizeH="0" baseline="0" noProof="0" dirty="0" smtClean="0">
                <a:ln>
                  <a:noFill/>
                </a:ln>
                <a:solidFill>
                  <a:srgbClr val="878685">
                    <a:lumMod val="50000"/>
                  </a:srgbClr>
                </a:solidFill>
                <a:effectLst/>
                <a:uLnTx/>
                <a:uFillTx/>
                <a:latin typeface="Verdana" pitchFamily="34" charset="0"/>
                <a:ea typeface="+mn-ea"/>
                <a:cs typeface="+mn-cs"/>
              </a:rPr>
              <a:t>societal transformation</a:t>
            </a:r>
            <a:endParaRPr kumimoji="0" lang="en-GB" sz="1600" b="0" i="0" u="none" strike="noStrike" kern="1200" cap="none" spc="0" normalizeH="0" baseline="0" noProof="0" dirty="0" err="1" smtClean="0">
              <a:ln>
                <a:noFill/>
              </a:ln>
              <a:solidFill>
                <a:srgbClr val="0F5494"/>
              </a:solidFill>
              <a:effectLst/>
              <a:uLnTx/>
              <a:uFillTx/>
              <a:latin typeface="Verdana" pitchFamily="34" charset="0"/>
              <a:ea typeface="+mn-ea"/>
              <a:cs typeface="+mn-cs"/>
            </a:endParaRPr>
          </a:p>
        </p:txBody>
      </p:sp>
      <p:sp>
        <p:nvSpPr>
          <p:cNvPr id="15" name="TextBox 14"/>
          <p:cNvSpPr txBox="1"/>
          <p:nvPr/>
        </p:nvSpPr>
        <p:spPr>
          <a:xfrm>
            <a:off x="8381289" y="3979393"/>
            <a:ext cx="110547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78685">
                    <a:lumMod val="50000"/>
                  </a:srgbClr>
                </a:solidFill>
                <a:effectLst/>
                <a:uLnTx/>
                <a:uFillTx/>
                <a:latin typeface="Verdana" pitchFamily="34" charset="0"/>
                <a:ea typeface="+mn-ea"/>
                <a:cs typeface="+mn-cs"/>
              </a:rPr>
              <a:t>Cancer</a:t>
            </a:r>
            <a:endParaRPr kumimoji="0" lang="en-GB" sz="1600" b="0" i="0" u="none" strike="noStrike" kern="1200" cap="none" spc="0" normalizeH="0" baseline="0" noProof="0" dirty="0" err="1" smtClean="0">
              <a:ln>
                <a:noFill/>
              </a:ln>
              <a:solidFill>
                <a:srgbClr val="0F5494"/>
              </a:solidFill>
              <a:effectLst/>
              <a:uLnTx/>
              <a:uFillTx/>
              <a:latin typeface="Verdana" pitchFamily="34" charset="0"/>
              <a:ea typeface="+mn-ea"/>
              <a:cs typeface="+mn-cs"/>
            </a:endParaRPr>
          </a:p>
        </p:txBody>
      </p:sp>
      <p:sp>
        <p:nvSpPr>
          <p:cNvPr id="16" name="TextBox 15"/>
          <p:cNvSpPr txBox="1"/>
          <p:nvPr/>
        </p:nvSpPr>
        <p:spPr>
          <a:xfrm>
            <a:off x="7635019" y="5616292"/>
            <a:ext cx="2232248" cy="830997"/>
          </a:xfrm>
          <a:prstGeom prst="rect">
            <a:avLst/>
          </a:prstGeom>
          <a:solidFill>
            <a:schemeClr val="bg1"/>
          </a:solidFill>
          <a:ln>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rPr>
              <a:t>Healthy </a:t>
            </a:r>
            <a:r>
              <a:rPr kumimoji="0" lang="en-US" sz="1600" b="0" i="0" u="none" strike="noStrike" kern="1200" cap="none" spc="0" normalizeH="0" baseline="0" noProof="0" dirty="0" smtClean="0">
                <a:ln>
                  <a:noFill/>
                </a:ln>
                <a:solidFill>
                  <a:srgbClr val="878685">
                    <a:lumMod val="50000"/>
                  </a:srgbClr>
                </a:solidFill>
                <a:effectLst/>
                <a:uLnTx/>
                <a:uFillTx/>
                <a:latin typeface="Verdana" pitchFamily="34" charset="0"/>
                <a:ea typeface="+mn-ea"/>
                <a:cs typeface="+mn-cs"/>
              </a:rPr>
              <a:t>oceans</a:t>
            </a:r>
            <a:r>
              <a:rPr kumimoji="0" lang="en-US" sz="16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rPr>
              <a:t>, </a:t>
            </a:r>
            <a:r>
              <a:rPr kumimoji="0" lang="en-US" sz="1600" b="0" i="0" u="none" strike="noStrike" kern="1200" cap="none" spc="0" normalizeH="0" baseline="0" noProof="0" dirty="0" smtClean="0">
                <a:ln>
                  <a:noFill/>
                </a:ln>
                <a:solidFill>
                  <a:srgbClr val="878685">
                    <a:lumMod val="50000"/>
                  </a:srgbClr>
                </a:solidFill>
                <a:effectLst/>
                <a:uLnTx/>
                <a:uFillTx/>
                <a:latin typeface="Verdana" pitchFamily="34" charset="0"/>
                <a:ea typeface="+mn-ea"/>
                <a:cs typeface="+mn-cs"/>
              </a:rPr>
              <a:t>seas</a:t>
            </a:r>
            <a:r>
              <a:rPr kumimoji="0" lang="en-US" sz="16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rPr>
              <a:t>, </a:t>
            </a:r>
            <a:r>
              <a:rPr kumimoji="0" lang="en-US" sz="1600" b="0" i="0" u="none" strike="noStrike" kern="1200" cap="none" spc="0" normalizeH="0" baseline="0" noProof="0" dirty="0" smtClean="0">
                <a:ln>
                  <a:noFill/>
                </a:ln>
                <a:solidFill>
                  <a:srgbClr val="878685">
                    <a:lumMod val="50000"/>
                  </a:srgbClr>
                </a:solidFill>
                <a:effectLst/>
                <a:uLnTx/>
                <a:uFillTx/>
                <a:latin typeface="Verdana" pitchFamily="34" charset="0"/>
                <a:ea typeface="+mn-ea"/>
                <a:cs typeface="+mn-cs"/>
              </a:rPr>
              <a:t>coastal </a:t>
            </a:r>
            <a:r>
              <a:rPr kumimoji="0" lang="pl-PL" sz="1600" b="0" i="0" u="none" strike="noStrike" kern="1200" cap="none" spc="0" normalizeH="0" baseline="0" noProof="0" dirty="0" smtClean="0">
                <a:ln>
                  <a:noFill/>
                </a:ln>
                <a:solidFill>
                  <a:srgbClr val="878685">
                    <a:lumMod val="50000"/>
                  </a:srgbClr>
                </a:solidFill>
                <a:effectLst/>
                <a:uLnTx/>
                <a:uFillTx/>
                <a:latin typeface="Verdana" pitchFamily="34" charset="0"/>
                <a:ea typeface="+mn-ea"/>
                <a:cs typeface="+mn-cs"/>
              </a:rPr>
              <a:t/>
            </a:r>
            <a:br>
              <a:rPr kumimoji="0" lang="pl-PL" sz="1600" b="0" i="0" u="none" strike="noStrike" kern="1200" cap="none" spc="0" normalizeH="0" baseline="0" noProof="0" dirty="0" smtClean="0">
                <a:ln>
                  <a:noFill/>
                </a:ln>
                <a:solidFill>
                  <a:srgbClr val="878685">
                    <a:lumMod val="50000"/>
                  </a:srgbClr>
                </a:solidFill>
                <a:effectLst/>
                <a:uLnTx/>
                <a:uFillTx/>
                <a:latin typeface="Verdana" pitchFamily="34" charset="0"/>
                <a:ea typeface="+mn-ea"/>
                <a:cs typeface="+mn-cs"/>
              </a:rPr>
            </a:br>
            <a:r>
              <a:rPr kumimoji="0" lang="en-US" sz="1600" b="0" i="0" u="none" strike="noStrike" kern="1200" cap="none" spc="0" normalizeH="0" baseline="0" noProof="0" dirty="0" smtClean="0">
                <a:ln>
                  <a:noFill/>
                </a:ln>
                <a:solidFill>
                  <a:srgbClr val="878685">
                    <a:lumMod val="50000"/>
                  </a:srgbClr>
                </a:solidFill>
                <a:effectLst/>
                <a:uLnTx/>
                <a:uFillTx/>
                <a:latin typeface="Verdana" pitchFamily="34" charset="0"/>
                <a:ea typeface="+mn-ea"/>
                <a:cs typeface="+mn-cs"/>
              </a:rPr>
              <a:t>and inland waters </a:t>
            </a:r>
            <a:endParaRPr kumimoji="0" lang="en-GB" sz="1600" b="0" i="0" u="none" strike="noStrike" kern="1200" cap="none" spc="0" normalizeH="0" baseline="0" noProof="0" dirty="0" err="1" smtClean="0">
              <a:ln>
                <a:noFill/>
              </a:ln>
              <a:solidFill>
                <a:srgbClr val="0F5494"/>
              </a:solidFill>
              <a:effectLst/>
              <a:uLnTx/>
              <a:uFillTx/>
              <a:latin typeface="Verdana" pitchFamily="34" charset="0"/>
              <a:ea typeface="+mn-ea"/>
              <a:cs typeface="+mn-cs"/>
            </a:endParaRPr>
          </a:p>
        </p:txBody>
      </p:sp>
      <p:sp>
        <p:nvSpPr>
          <p:cNvPr id="17" name="TextBox 16"/>
          <p:cNvSpPr txBox="1"/>
          <p:nvPr/>
        </p:nvSpPr>
        <p:spPr>
          <a:xfrm>
            <a:off x="656304" y="3988177"/>
            <a:ext cx="2397261" cy="954107"/>
          </a:xfrm>
          <a:prstGeom prst="rect">
            <a:avLst/>
          </a:prstGeom>
          <a:solidFill>
            <a:srgbClr val="FFFF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Verdana" pitchFamily="34" charset="0"/>
                <a:ea typeface="+mn-ea"/>
                <a:cs typeface="+mn-cs"/>
              </a:rPr>
              <a:t>Soil health and food</a:t>
            </a:r>
          </a:p>
        </p:txBody>
      </p:sp>
      <p:sp>
        <p:nvSpPr>
          <p:cNvPr id="18" name="TextBox 17"/>
          <p:cNvSpPr txBox="1"/>
          <p:nvPr/>
        </p:nvSpPr>
        <p:spPr>
          <a:xfrm>
            <a:off x="1710634" y="5616292"/>
            <a:ext cx="2041579" cy="584775"/>
          </a:xfrm>
          <a:prstGeom prst="rect">
            <a:avLst/>
          </a:prstGeom>
          <a:noFill/>
        </p:spPr>
        <p:txBody>
          <a:bodyPr wrap="square" rtlCol="0">
            <a:spAutoFit/>
          </a:bodyPr>
          <a:lstStyle/>
          <a:p>
            <a:pPr marL="0" marR="0" lvl="0" indent="0" algn="r" defTabSz="914400" rtl="0" eaLnBrk="1" fontAlgn="base" latinLnBrk="0" hangingPunct="1">
              <a:lnSpc>
                <a:spcPct val="100000"/>
              </a:lnSpc>
              <a:spcBef>
                <a:spcPts val="300"/>
              </a:spcBef>
              <a:spcAft>
                <a:spcPts val="0"/>
              </a:spcAft>
              <a:buClr>
                <a:srgbClr val="F8A907"/>
              </a:buClr>
              <a:buSzTx/>
              <a:buFontTx/>
              <a:buNone/>
              <a:tabLst/>
              <a:defRPr/>
            </a:pPr>
            <a:r>
              <a:rPr kumimoji="0" lang="en-US" sz="1600" b="0" i="0" u="none" strike="noStrike" kern="1200" cap="none" spc="0" normalizeH="0" baseline="0" noProof="0" dirty="0" smtClean="0">
                <a:ln>
                  <a:noFill/>
                </a:ln>
                <a:solidFill>
                  <a:srgbClr val="878685">
                    <a:lumMod val="50000"/>
                  </a:srgbClr>
                </a:solidFill>
                <a:effectLst/>
                <a:uLnTx/>
                <a:uFillTx/>
                <a:latin typeface="Verdana" pitchFamily="34" charset="0"/>
                <a:ea typeface="+mn-ea"/>
                <a:cs typeface="+mn-cs"/>
              </a:rPr>
              <a:t>Climate-neutral </a:t>
            </a:r>
            <a:r>
              <a:rPr kumimoji="0" lang="en-US" sz="16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rPr>
              <a:t>and </a:t>
            </a:r>
            <a:r>
              <a:rPr kumimoji="0" lang="en-US" sz="1600" b="0" i="0" u="none" strike="noStrike" kern="1200" cap="none" spc="0" normalizeH="0" baseline="0" noProof="0" dirty="0" smtClean="0">
                <a:ln>
                  <a:noFill/>
                </a:ln>
                <a:solidFill>
                  <a:srgbClr val="878685">
                    <a:lumMod val="50000"/>
                  </a:srgbClr>
                </a:solidFill>
                <a:effectLst/>
                <a:uLnTx/>
                <a:uFillTx/>
                <a:latin typeface="Verdana" pitchFamily="34" charset="0"/>
                <a:ea typeface="+mn-ea"/>
                <a:cs typeface="+mn-cs"/>
              </a:rPr>
              <a:t>smart cities </a:t>
            </a:r>
            <a:endParaRPr kumimoji="0" lang="en-US" sz="16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5578" y="5159694"/>
            <a:ext cx="1440000" cy="144000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3455" y="3528595"/>
            <a:ext cx="1437517" cy="1440000"/>
          </a:xfrm>
          <a:prstGeom prst="rect">
            <a:avLst/>
          </a:prstGeom>
        </p:spPr>
      </p:pic>
      <p:grpSp>
        <p:nvGrpSpPr>
          <p:cNvPr id="21" name="Group 20"/>
          <p:cNvGrpSpPr/>
          <p:nvPr/>
        </p:nvGrpSpPr>
        <p:grpSpPr>
          <a:xfrm rot="2813111">
            <a:off x="1047525" y="2683041"/>
            <a:ext cx="2096187" cy="606871"/>
            <a:chOff x="3889818" y="2158318"/>
            <a:chExt cx="1685820" cy="606871"/>
          </a:xfrm>
          <a:solidFill>
            <a:srgbClr val="024EA2"/>
          </a:solidFill>
        </p:grpSpPr>
        <p:sp>
          <p:nvSpPr>
            <p:cNvPr id="22" name="Pentagon 21"/>
            <p:cNvSpPr/>
            <p:nvPr/>
          </p:nvSpPr>
          <p:spPr>
            <a:xfrm>
              <a:off x="3889818" y="2158318"/>
              <a:ext cx="1685820" cy="606871"/>
            </a:xfrm>
            <a:prstGeom prst="homePlate">
              <a:avLst/>
            </a:prstGeom>
            <a:grpFill/>
            <a:ln>
              <a:noFill/>
              <a:prstDash val="dash"/>
            </a:ln>
          </p:spPr>
          <p:style>
            <a:lnRef idx="2">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3" name="Pentagon 4"/>
            <p:cNvSpPr txBox="1"/>
            <p:nvPr/>
          </p:nvSpPr>
          <p:spPr>
            <a:xfrm>
              <a:off x="3889818" y="2158318"/>
              <a:ext cx="1534102" cy="60687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IE" sz="1400" b="1" i="0" u="none" strike="noStrike" kern="1200" cap="none" spc="0" normalizeH="0" baseline="0" noProof="0" dirty="0" smtClean="0">
                  <a:ln>
                    <a:noFill/>
                  </a:ln>
                  <a:solidFill>
                    <a:srgbClr val="92D050"/>
                  </a:solidFill>
                  <a:effectLst/>
                  <a:uLnTx/>
                  <a:uFillTx/>
                  <a:latin typeface="Arial" panose="020B0604020202020204" pitchFamily="34" charset="0"/>
                  <a:ea typeface="+mn-ea"/>
                  <a:cs typeface="Arial" panose="020B0604020202020204" pitchFamily="34" charset="0"/>
                </a:rPr>
                <a:t>Agriculture, Forestry </a:t>
              </a:r>
              <a:r>
                <a:rPr kumimoji="0" lang="pl-PL" sz="1400" b="1" i="0" u="none" strike="noStrike" kern="1200" cap="none" spc="0" normalizeH="0" baseline="0" noProof="0" dirty="0" smtClean="0">
                  <a:ln>
                    <a:noFill/>
                  </a:ln>
                  <a:solidFill>
                    <a:srgbClr val="92D050"/>
                  </a:solidFill>
                  <a:effectLst/>
                  <a:uLnTx/>
                  <a:uFillTx/>
                  <a:latin typeface="Arial" panose="020B0604020202020204" pitchFamily="34" charset="0"/>
                  <a:ea typeface="+mn-ea"/>
                  <a:cs typeface="Arial" panose="020B0604020202020204" pitchFamily="34" charset="0"/>
                </a:rPr>
                <a:t/>
              </a:r>
              <a:br>
                <a:rPr kumimoji="0" lang="pl-PL" sz="1400" b="1" i="0" u="none" strike="noStrike" kern="1200" cap="none" spc="0" normalizeH="0" baseline="0" noProof="0" dirty="0" smtClean="0">
                  <a:ln>
                    <a:noFill/>
                  </a:ln>
                  <a:solidFill>
                    <a:srgbClr val="92D050"/>
                  </a:solidFill>
                  <a:effectLst/>
                  <a:uLnTx/>
                  <a:uFillTx/>
                  <a:latin typeface="Arial" panose="020B0604020202020204" pitchFamily="34" charset="0"/>
                  <a:ea typeface="+mn-ea"/>
                  <a:cs typeface="Arial" panose="020B0604020202020204" pitchFamily="34" charset="0"/>
                </a:rPr>
              </a:br>
              <a:r>
                <a:rPr kumimoji="0" lang="en-IE" sz="1400" b="1" i="0" u="none" strike="noStrike" kern="1200" cap="none" spc="0" normalizeH="0" baseline="0" noProof="0" dirty="0" smtClean="0">
                  <a:ln>
                    <a:noFill/>
                  </a:ln>
                  <a:solidFill>
                    <a:srgbClr val="92D050"/>
                  </a:solidFill>
                  <a:effectLst/>
                  <a:uLnTx/>
                  <a:uFillTx/>
                  <a:latin typeface="Arial" panose="020B0604020202020204" pitchFamily="34" charset="0"/>
                  <a:ea typeface="+mn-ea"/>
                  <a:cs typeface="Arial" panose="020B0604020202020204" pitchFamily="34" charset="0"/>
                </a:rPr>
                <a:t>and Rural Areas</a:t>
              </a:r>
              <a:endParaRPr kumimoji="0" lang="en-GB" sz="14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5921384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0055" y="1522948"/>
            <a:ext cx="7964315" cy="3881904"/>
          </a:xfrm>
        </p:spPr>
        <p:txBody>
          <a:bodyPr/>
          <a:lstStyle/>
          <a:p>
            <a:pPr>
              <a:spcAft>
                <a:spcPts val="600"/>
              </a:spcAft>
            </a:pPr>
            <a:r>
              <a:rPr lang="en-IE" sz="1800" u="sng" dirty="0" smtClean="0"/>
              <a:t>Next Work Programme 2023-2024</a:t>
            </a:r>
            <a:r>
              <a:rPr lang="en-IE" sz="2200" dirty="0" smtClean="0">
                <a:solidFill>
                  <a:srgbClr val="C00000"/>
                </a:solidFill>
              </a:rPr>
              <a:t>: </a:t>
            </a:r>
            <a:r>
              <a:rPr lang="en-US" sz="2200" b="1" dirty="0">
                <a:solidFill>
                  <a:srgbClr val="C00000"/>
                </a:solidFill>
              </a:rPr>
              <a:t>large-scale </a:t>
            </a:r>
            <a:r>
              <a:rPr lang="en-US" sz="2200" b="1" dirty="0" smtClean="0">
                <a:solidFill>
                  <a:srgbClr val="C00000"/>
                </a:solidFill>
              </a:rPr>
              <a:t>R&amp;I partnerships </a:t>
            </a:r>
            <a:r>
              <a:rPr lang="en-US" sz="1800" dirty="0" smtClean="0"/>
              <a:t/>
            </a:r>
            <a:br>
              <a:rPr lang="en-US" sz="1800" dirty="0" smtClean="0"/>
            </a:br>
            <a:r>
              <a:rPr lang="en-US" sz="1800" dirty="0" smtClean="0"/>
              <a:t>with </a:t>
            </a:r>
            <a:r>
              <a:rPr lang="en-US" sz="1800" dirty="0"/>
              <a:t>the Member States and Associated </a:t>
            </a:r>
            <a:r>
              <a:rPr lang="en-US" sz="1800" dirty="0" smtClean="0"/>
              <a:t>Countries</a:t>
            </a:r>
          </a:p>
          <a:p>
            <a:pPr lvl="1">
              <a:spcBef>
                <a:spcPts val="0"/>
              </a:spcBef>
              <a:spcAft>
                <a:spcPts val="600"/>
              </a:spcAft>
            </a:pPr>
            <a:r>
              <a:rPr lang="en-US" sz="2200" dirty="0">
                <a:solidFill>
                  <a:srgbClr val="C00000"/>
                </a:solidFill>
              </a:rPr>
              <a:t>A</a:t>
            </a:r>
            <a:r>
              <a:rPr lang="en-US" sz="2200" dirty="0" smtClean="0">
                <a:solidFill>
                  <a:srgbClr val="C00000"/>
                </a:solidFill>
              </a:rPr>
              <a:t>nimal </a:t>
            </a:r>
            <a:r>
              <a:rPr lang="en-US" sz="2200" dirty="0">
                <a:solidFill>
                  <a:srgbClr val="C00000"/>
                </a:solidFill>
              </a:rPr>
              <a:t>health and </a:t>
            </a:r>
            <a:r>
              <a:rPr lang="en-US" sz="2200" dirty="0" smtClean="0">
                <a:solidFill>
                  <a:srgbClr val="C00000"/>
                </a:solidFill>
              </a:rPr>
              <a:t>welfare</a:t>
            </a:r>
          </a:p>
          <a:p>
            <a:pPr lvl="1">
              <a:spcBef>
                <a:spcPts val="0"/>
              </a:spcBef>
              <a:spcAft>
                <a:spcPts val="600"/>
              </a:spcAft>
            </a:pPr>
            <a:r>
              <a:rPr lang="en-US" sz="2200" dirty="0">
                <a:solidFill>
                  <a:srgbClr val="C00000"/>
                </a:solidFill>
              </a:rPr>
              <a:t>A</a:t>
            </a:r>
            <a:r>
              <a:rPr lang="en-US" sz="2200" dirty="0" smtClean="0">
                <a:solidFill>
                  <a:srgbClr val="C00000"/>
                </a:solidFill>
              </a:rPr>
              <a:t>griculture </a:t>
            </a:r>
            <a:r>
              <a:rPr lang="en-US" sz="2200" dirty="0">
                <a:solidFill>
                  <a:srgbClr val="C00000"/>
                </a:solidFill>
              </a:rPr>
              <a:t>of </a:t>
            </a:r>
            <a:r>
              <a:rPr lang="en-US" sz="2200" dirty="0" smtClean="0">
                <a:solidFill>
                  <a:srgbClr val="C00000"/>
                </a:solidFill>
              </a:rPr>
              <a:t>data</a:t>
            </a:r>
          </a:p>
          <a:p>
            <a:pPr lvl="1">
              <a:spcBef>
                <a:spcPts val="0"/>
              </a:spcBef>
              <a:spcAft>
                <a:spcPts val="600"/>
              </a:spcAft>
            </a:pPr>
            <a:r>
              <a:rPr lang="en-US" sz="2200" dirty="0">
                <a:solidFill>
                  <a:srgbClr val="C00000"/>
                </a:solidFill>
              </a:rPr>
              <a:t>A</a:t>
            </a:r>
            <a:r>
              <a:rPr lang="en-US" sz="2200" dirty="0" smtClean="0">
                <a:solidFill>
                  <a:srgbClr val="C00000"/>
                </a:solidFill>
              </a:rPr>
              <a:t>gro-ecology </a:t>
            </a:r>
            <a:r>
              <a:rPr lang="en-US" sz="2200" dirty="0">
                <a:solidFill>
                  <a:srgbClr val="C00000"/>
                </a:solidFill>
              </a:rPr>
              <a:t>living labs and research </a:t>
            </a:r>
            <a:r>
              <a:rPr lang="en-US" sz="2200" dirty="0" smtClean="0">
                <a:solidFill>
                  <a:srgbClr val="C00000"/>
                </a:solidFill>
              </a:rPr>
              <a:t>infrastructure</a:t>
            </a:r>
          </a:p>
          <a:p>
            <a:pPr marL="228600" lvl="1">
              <a:spcBef>
                <a:spcPts val="0"/>
              </a:spcBef>
            </a:pPr>
            <a:r>
              <a:rPr lang="en-US" sz="1800" dirty="0"/>
              <a:t>Circular Bio-based Europe (</a:t>
            </a:r>
            <a:r>
              <a:rPr lang="en-US" sz="1800" dirty="0" smtClean="0"/>
              <a:t>CBE) </a:t>
            </a:r>
            <a:r>
              <a:rPr lang="en-US" sz="1800" dirty="0" smtClean="0">
                <a:sym typeface="Wingdings" panose="05000000000000000000" pitchFamily="2" charset="2"/>
              </a:rPr>
              <a:t> more attention for primary producers</a:t>
            </a:r>
            <a:endParaRPr lang="en-US" sz="1800" dirty="0"/>
          </a:p>
          <a:p>
            <a:pPr marL="0" lvl="1" indent="0">
              <a:spcBef>
                <a:spcPts val="0"/>
              </a:spcBef>
              <a:buNone/>
            </a:pPr>
            <a:endParaRPr lang="en-US" sz="1800" dirty="0" smtClean="0"/>
          </a:p>
          <a:p>
            <a:pPr marL="228600" lvl="1">
              <a:spcBef>
                <a:spcPts val="0"/>
              </a:spcBef>
            </a:pPr>
            <a:endParaRPr lang="en-US" sz="1800" dirty="0"/>
          </a:p>
          <a:p>
            <a:pPr lvl="1">
              <a:spcBef>
                <a:spcPts val="0"/>
              </a:spcBef>
              <a:spcAft>
                <a:spcPts val="1200"/>
              </a:spcAft>
            </a:pPr>
            <a:endParaRPr lang="en-US" sz="1600" dirty="0"/>
          </a:p>
        </p:txBody>
      </p:sp>
      <p:sp>
        <p:nvSpPr>
          <p:cNvPr id="3" name="Title 2"/>
          <p:cNvSpPr>
            <a:spLocks noGrp="1"/>
          </p:cNvSpPr>
          <p:nvPr>
            <p:ph type="title"/>
          </p:nvPr>
        </p:nvSpPr>
        <p:spPr/>
        <p:txBody>
          <a:bodyPr/>
          <a:lstStyle/>
          <a:p>
            <a:r>
              <a:rPr lang="en-IE" sz="3600" dirty="0" smtClean="0"/>
              <a:t>Encouraging synergies within the EU and globally</a:t>
            </a:r>
            <a:endParaRPr lang="en-GB"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403" y="4117977"/>
            <a:ext cx="1953747" cy="2345017"/>
          </a:xfrm>
          <a:prstGeom prst="rect">
            <a:avLst/>
          </a:prstGeom>
        </p:spPr>
      </p:pic>
      <p:pic>
        <p:nvPicPr>
          <p:cNvPr id="1026" name="Picture 2" descr="Flag European Union Round Glossy Icon Stock Vector (Royalty Free) 199109858">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546"/>
          <a:stretch/>
        </p:blipFill>
        <p:spPr bwMode="auto">
          <a:xfrm>
            <a:off x="1371600" y="1384280"/>
            <a:ext cx="2228850" cy="21471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70722" y="3787995"/>
            <a:ext cx="6096000" cy="2862322"/>
          </a:xfrm>
          <a:prstGeom prst="rect">
            <a:avLst/>
          </a:prstGeom>
        </p:spPr>
        <p:txBody>
          <a:bodyPr>
            <a:spAutoFit/>
          </a:bodyPr>
          <a:lstStyle/>
          <a:p>
            <a:pPr marL="228600" lvl="1" indent="-228600">
              <a:spcAft>
                <a:spcPts val="1800"/>
              </a:spcAft>
              <a:buClr>
                <a:srgbClr val="034EA2"/>
              </a:buClr>
              <a:buFont typeface="Arial" panose="020B0604020202020204" pitchFamily="34" charset="0"/>
              <a:buChar char="•"/>
            </a:pPr>
            <a:r>
              <a:rPr lang="en-US" dirty="0">
                <a:solidFill>
                  <a:srgbClr val="4D4D4D"/>
                </a:solidFill>
              </a:rPr>
              <a:t>EU-Africa R&amp;I Partnership on Food and Nutrition Security and Sustainable Agriculture (FNSSA</a:t>
            </a:r>
            <a:r>
              <a:rPr lang="en-US" dirty="0" smtClean="0">
                <a:solidFill>
                  <a:srgbClr val="4D4D4D"/>
                </a:solidFill>
              </a:rPr>
              <a:t>) and </a:t>
            </a:r>
            <a:br>
              <a:rPr lang="en-US" dirty="0" smtClean="0">
                <a:solidFill>
                  <a:srgbClr val="4D4D4D"/>
                </a:solidFill>
              </a:rPr>
            </a:br>
            <a:r>
              <a:rPr lang="en-US" dirty="0" smtClean="0">
                <a:solidFill>
                  <a:srgbClr val="4D4D4D"/>
                </a:solidFill>
              </a:rPr>
              <a:t>EU-China </a:t>
            </a:r>
            <a:r>
              <a:rPr lang="en-US" dirty="0">
                <a:solidFill>
                  <a:srgbClr val="4D4D4D"/>
                </a:solidFill>
              </a:rPr>
              <a:t>FAB </a:t>
            </a:r>
            <a:endParaRPr lang="en-US" dirty="0" smtClean="0">
              <a:solidFill>
                <a:srgbClr val="4D4D4D"/>
              </a:solidFill>
            </a:endParaRPr>
          </a:p>
          <a:p>
            <a:pPr marL="228600" lvl="1" indent="-228600">
              <a:spcAft>
                <a:spcPts val="1800"/>
              </a:spcAft>
              <a:buClr>
                <a:srgbClr val="034EA2"/>
              </a:buClr>
              <a:buFont typeface="Arial" panose="020B0604020202020204" pitchFamily="34" charset="0"/>
              <a:buChar char="•"/>
            </a:pPr>
            <a:r>
              <a:rPr lang="en-US" dirty="0" smtClean="0">
                <a:solidFill>
                  <a:srgbClr val="4D4D4D"/>
                </a:solidFill>
              </a:rPr>
              <a:t>International </a:t>
            </a:r>
            <a:r>
              <a:rPr lang="en-US" dirty="0">
                <a:solidFill>
                  <a:srgbClr val="4D4D4D"/>
                </a:solidFill>
              </a:rPr>
              <a:t>research consortia (IRC): </a:t>
            </a:r>
          </a:p>
          <a:p>
            <a:pPr marL="685800" lvl="2" indent="-228600">
              <a:spcAft>
                <a:spcPts val="600"/>
              </a:spcAft>
              <a:buClr>
                <a:srgbClr val="034EA2"/>
              </a:buClr>
              <a:buFont typeface="Arial" panose="020B0604020202020204" pitchFamily="34" charset="0"/>
              <a:buChar char="•"/>
            </a:pPr>
            <a:r>
              <a:rPr lang="en-US" sz="1600" dirty="0">
                <a:solidFill>
                  <a:srgbClr val="4D4D4D"/>
                </a:solidFill>
              </a:rPr>
              <a:t>Star </a:t>
            </a:r>
            <a:r>
              <a:rPr lang="en-US" sz="1600" dirty="0" err="1">
                <a:solidFill>
                  <a:srgbClr val="4D4D4D"/>
                </a:solidFill>
              </a:rPr>
              <a:t>Idaz</a:t>
            </a:r>
            <a:r>
              <a:rPr lang="en-US" sz="1600" dirty="0">
                <a:solidFill>
                  <a:srgbClr val="4D4D4D"/>
                </a:solidFill>
              </a:rPr>
              <a:t> on animal health</a:t>
            </a:r>
          </a:p>
          <a:p>
            <a:pPr marL="685800" lvl="2" indent="-228600">
              <a:spcAft>
                <a:spcPts val="600"/>
              </a:spcAft>
              <a:buClr>
                <a:srgbClr val="034EA2"/>
              </a:buClr>
              <a:buFont typeface="Arial" panose="020B0604020202020204" pitchFamily="34" charset="0"/>
              <a:buChar char="•"/>
            </a:pPr>
            <a:r>
              <a:rPr lang="en-US" sz="1600" dirty="0">
                <a:solidFill>
                  <a:srgbClr val="4D4D4D"/>
                </a:solidFill>
              </a:rPr>
              <a:t>a new IRC in the area of soil and carbon</a:t>
            </a:r>
          </a:p>
          <a:p>
            <a:pPr marL="228600" lvl="1" indent="-228600">
              <a:spcAft>
                <a:spcPts val="1800"/>
              </a:spcAft>
              <a:buClr>
                <a:srgbClr val="034EA2"/>
              </a:buClr>
              <a:buFont typeface="Arial" panose="020B0604020202020204" pitchFamily="34" charset="0"/>
              <a:buChar char="•"/>
            </a:pPr>
            <a:r>
              <a:rPr lang="en-US" dirty="0">
                <a:solidFill>
                  <a:srgbClr val="4D4D4D"/>
                </a:solidFill>
              </a:rPr>
              <a:t>Cooperation with the Global Research Alliance on Agriculture Greenhouse Gases (GRA)</a:t>
            </a:r>
          </a:p>
        </p:txBody>
      </p:sp>
      <p:cxnSp>
        <p:nvCxnSpPr>
          <p:cNvPr id="7" name="Straight Connector 6"/>
          <p:cNvCxnSpPr/>
          <p:nvPr/>
        </p:nvCxnSpPr>
        <p:spPr>
          <a:xfrm flipV="1">
            <a:off x="1038225" y="3787995"/>
            <a:ext cx="10726145" cy="45558"/>
          </a:xfrm>
          <a:prstGeom prst="line">
            <a:avLst/>
          </a:prstGeom>
          <a:ln w="28575"/>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344336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Indicative timeline</a:t>
            </a:r>
            <a:endParaRPr lang="en-GB" dirty="0"/>
          </a:p>
        </p:txBody>
      </p:sp>
      <p:sp>
        <p:nvSpPr>
          <p:cNvPr id="7" name="Pentagon 6"/>
          <p:cNvSpPr/>
          <p:nvPr/>
        </p:nvSpPr>
        <p:spPr>
          <a:xfrm>
            <a:off x="970722" y="1588268"/>
            <a:ext cx="3960000" cy="1115344"/>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600"/>
              </a:spcAft>
              <a:buClrTx/>
              <a:buSzTx/>
              <a:buFontTx/>
              <a:buNone/>
              <a:tabLst/>
              <a:defRPr/>
            </a:pPr>
            <a:r>
              <a:rPr kumimoji="0" lang="en-IE" sz="2200" b="0" i="0" u="none" strike="noStrike" kern="1200" cap="none" spc="0" normalizeH="0" baseline="0" noProof="0" dirty="0" smtClean="0">
                <a:ln>
                  <a:noFill/>
                </a:ln>
                <a:solidFill>
                  <a:srgbClr val="FFFFFF"/>
                </a:solidFill>
                <a:effectLst/>
                <a:uLnTx/>
                <a:uFillTx/>
                <a:latin typeface="Arial"/>
                <a:ea typeface="+mn-ea"/>
                <a:cs typeface="+mn-cs"/>
              </a:rPr>
              <a:t>Strategic Plan         2021 - 2024</a:t>
            </a:r>
            <a:endParaRPr kumimoji="0" lang="en-IE" sz="22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entagon 7"/>
          <p:cNvSpPr/>
          <p:nvPr/>
        </p:nvSpPr>
        <p:spPr>
          <a:xfrm>
            <a:off x="970722" y="3209057"/>
            <a:ext cx="3960000" cy="860507"/>
          </a:xfrm>
          <a:prstGeom prst="homePlate">
            <a:avLst/>
          </a:prstGeom>
        </p:spPr>
        <p:style>
          <a:lnRef idx="3">
            <a:schemeClr val="lt1"/>
          </a:lnRef>
          <a:fillRef idx="1">
            <a:schemeClr val="accent4"/>
          </a:fillRef>
          <a:effectRef idx="1">
            <a:schemeClr val="accent4"/>
          </a:effectRef>
          <a:fontRef idx="minor">
            <a:schemeClr val="lt1"/>
          </a:fontRef>
        </p:style>
        <p:txBody>
          <a:bodyPr wrap="square" lIns="36000" rIns="36000"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en-IE" sz="2200" b="0" i="0" u="none" strike="noStrike" kern="1200" cap="none" spc="0" normalizeH="0" baseline="0" noProof="0" dirty="0" smtClean="0">
                <a:ln>
                  <a:noFill/>
                </a:ln>
                <a:solidFill>
                  <a:srgbClr val="FFFFFF"/>
                </a:solidFill>
                <a:effectLst/>
                <a:uLnTx/>
                <a:uFillTx/>
                <a:latin typeface="Arial"/>
                <a:ea typeface="+mn-ea"/>
                <a:cs typeface="+mn-cs"/>
              </a:rPr>
              <a:t>Work Programme</a:t>
            </a:r>
          </a:p>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en-IE" sz="2200" b="0" i="0" u="none" strike="noStrike" kern="1200" cap="none" spc="0" normalizeH="0" baseline="0" noProof="0" dirty="0" smtClean="0">
                <a:ln>
                  <a:noFill/>
                </a:ln>
                <a:solidFill>
                  <a:srgbClr val="FFFFFF"/>
                </a:solidFill>
                <a:effectLst/>
                <a:uLnTx/>
                <a:uFillTx/>
                <a:latin typeface="Arial"/>
                <a:ea typeface="+mn-ea"/>
                <a:cs typeface="+mn-cs"/>
              </a:rPr>
              <a:t>2021-2022</a:t>
            </a:r>
            <a:endParaRPr kumimoji="0" lang="en-IE" sz="22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p:cNvSpPr/>
          <p:nvPr/>
        </p:nvSpPr>
        <p:spPr>
          <a:xfrm>
            <a:off x="5000573" y="1588268"/>
            <a:ext cx="6057900" cy="11153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smtClean="0">
                <a:ln>
                  <a:noFill/>
                </a:ln>
                <a:solidFill>
                  <a:srgbClr val="4D4D4D"/>
                </a:solidFill>
                <a:effectLst/>
                <a:uLnTx/>
                <a:uFillTx/>
                <a:latin typeface="Arial"/>
                <a:ea typeface="+mn-ea"/>
                <a:cs typeface="+mn-cs"/>
              </a:rPr>
              <a:t>Mid-March 2021: adoption</a:t>
            </a:r>
            <a:endParaRPr kumimoji="0" lang="en-GB" sz="2400" b="0" i="0" u="none" strike="noStrike" kern="1200" cap="none" spc="0" normalizeH="0" baseline="0" noProof="0" dirty="0">
              <a:ln>
                <a:noFill/>
              </a:ln>
              <a:solidFill>
                <a:srgbClr val="4D4D4D"/>
              </a:solidFill>
              <a:effectLst/>
              <a:uLnTx/>
              <a:uFillTx/>
              <a:latin typeface="Arial"/>
              <a:ea typeface="+mn-ea"/>
              <a:cs typeface="+mn-cs"/>
            </a:endParaRPr>
          </a:p>
        </p:txBody>
      </p:sp>
      <p:sp>
        <p:nvSpPr>
          <p:cNvPr id="10" name="Rectangle 9"/>
          <p:cNvSpPr/>
          <p:nvPr/>
        </p:nvSpPr>
        <p:spPr>
          <a:xfrm>
            <a:off x="5000573" y="2880113"/>
            <a:ext cx="6927570" cy="380728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smtClean="0">
                <a:ln>
                  <a:noFill/>
                </a:ln>
                <a:solidFill>
                  <a:srgbClr val="4D4D4D"/>
                </a:solidFill>
                <a:effectLst/>
                <a:uLnTx/>
                <a:uFillTx/>
                <a:latin typeface="Arial"/>
                <a:ea typeface="+mn-ea"/>
                <a:cs typeface="+mn-cs"/>
              </a:rPr>
              <a:t>Programming Committee approved on 23/4</a:t>
            </a:r>
            <a:endParaRPr kumimoji="0" lang="en-IE" sz="2400" b="0" i="0" u="none" strike="noStrike" kern="1200" cap="none" spc="0" normalizeH="0" baseline="0" noProof="0" dirty="0" smtClean="0">
              <a:ln>
                <a:noFill/>
              </a:ln>
              <a:solidFill>
                <a:srgbClr val="4D4D4D"/>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dirty="0" smtClean="0">
              <a:ln>
                <a:noFill/>
              </a:ln>
              <a:solidFill>
                <a:srgbClr val="4D4D4D"/>
              </a:solidFill>
              <a:effectLst/>
              <a:uLnTx/>
              <a:uFillTx/>
              <a:latin typeface="Arial"/>
              <a:ea typeface="+mn-ea"/>
              <a:cs typeface="+mn-cs"/>
            </a:endParaRPr>
          </a:p>
          <a:p>
            <a:pPr marL="285750" indent="-285750" algn="just">
              <a:buFont typeface="Arial" panose="020B0604020202020204" pitchFamily="34" charset="0"/>
              <a:buChar char="•"/>
              <a:defRPr/>
            </a:pPr>
            <a:r>
              <a:rPr lang="en-IE" sz="2400" b="1" dirty="0"/>
              <a:t>No clarity on the adoption date; earliest possible date at the moment seems to be 7 June</a:t>
            </a:r>
            <a:r>
              <a:rPr lang="en-IE" sz="2400" dirty="0"/>
              <a:t>, publication 1 day later.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dirty="0">
              <a:ln>
                <a:noFill/>
              </a:ln>
              <a:solidFill>
                <a:srgbClr val="4D4D4D"/>
              </a:solidFill>
              <a:effectLst/>
              <a:uLnTx/>
              <a:uFillTx/>
              <a:latin typeface="Arial"/>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smtClean="0">
                <a:ln>
                  <a:noFill/>
                </a:ln>
                <a:solidFill>
                  <a:srgbClr val="4D4D4D"/>
                </a:solidFill>
                <a:effectLst/>
                <a:uLnTx/>
                <a:uFillTx/>
                <a:latin typeface="Arial"/>
                <a:ea typeface="+mn-ea"/>
                <a:cs typeface="+mn-cs"/>
              </a:rPr>
              <a:t>End May-</a:t>
            </a:r>
            <a:r>
              <a:rPr kumimoji="0" lang="en-IE" sz="2400" b="0" i="0" u="none" strike="noStrike" kern="1200" cap="none" spc="0" normalizeH="0" noProof="0" dirty="0" smtClean="0">
                <a:ln>
                  <a:noFill/>
                </a:ln>
                <a:solidFill>
                  <a:srgbClr val="4D4D4D"/>
                </a:solidFill>
                <a:effectLst/>
                <a:uLnTx/>
                <a:uFillTx/>
                <a:latin typeface="Arial"/>
                <a:ea typeface="+mn-ea"/>
                <a:cs typeface="+mn-cs"/>
              </a:rPr>
              <a:t>e</a:t>
            </a:r>
            <a:r>
              <a:rPr kumimoji="0" lang="en-IE" sz="2400" b="0" i="0" u="none" strike="noStrike" kern="1200" cap="none" spc="0" normalizeH="0" baseline="0" noProof="0" dirty="0" smtClean="0">
                <a:ln>
                  <a:noFill/>
                </a:ln>
                <a:solidFill>
                  <a:srgbClr val="4D4D4D"/>
                </a:solidFill>
                <a:effectLst/>
                <a:uLnTx/>
                <a:uFillTx/>
                <a:latin typeface="Arial"/>
                <a:ea typeface="+mn-ea"/>
                <a:cs typeface="+mn-cs"/>
              </a:rPr>
              <a:t>arly June 2021</a:t>
            </a:r>
            <a:r>
              <a:rPr kumimoji="0" lang="en-IE" sz="2400" b="0" i="0" u="none" strike="noStrike" kern="1200" cap="none" spc="0" normalizeH="0" baseline="0" noProof="0" dirty="0" smtClean="0">
                <a:ln>
                  <a:noFill/>
                </a:ln>
                <a:solidFill>
                  <a:srgbClr val="4D4D4D"/>
                </a:solidFill>
                <a:effectLst/>
                <a:uLnTx/>
                <a:uFillTx/>
                <a:latin typeface="Arial"/>
                <a:ea typeface="+mn-ea"/>
                <a:cs typeface="+mn-cs"/>
              </a:rPr>
              <a:t>: </a:t>
            </a:r>
            <a:r>
              <a:rPr kumimoji="0" lang="en-IE" sz="2400" b="1" i="0" u="none" strike="noStrike" kern="1200" cap="none" spc="0" normalizeH="0" baseline="0" noProof="0" dirty="0" smtClean="0">
                <a:ln>
                  <a:noFill/>
                </a:ln>
                <a:solidFill>
                  <a:srgbClr val="4D4D4D"/>
                </a:solidFill>
                <a:effectLst/>
                <a:uLnTx/>
                <a:uFillTx/>
                <a:latin typeface="Arial"/>
                <a:ea typeface="+mn-ea"/>
                <a:cs typeface="+mn-cs"/>
              </a:rPr>
              <a:t>Cluster 6 Info Days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dirty="0">
              <a:ln>
                <a:noFill/>
              </a:ln>
              <a:solidFill>
                <a:srgbClr val="4D4D4D"/>
              </a:solidFill>
              <a:effectLst/>
              <a:uLnTx/>
              <a:uFillTx/>
              <a:latin typeface="Arial"/>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2400" dirty="0" smtClean="0">
                <a:solidFill>
                  <a:srgbClr val="4D4D4D"/>
                </a:solidFill>
                <a:latin typeface="Arial"/>
              </a:rPr>
              <a:t>23-24</a:t>
            </a:r>
            <a:r>
              <a:rPr kumimoji="0" lang="en-IE" sz="2400" b="0" i="0" u="none" strike="noStrike" kern="1200" cap="none" spc="0" normalizeH="0" baseline="0" noProof="0" dirty="0" smtClean="0">
                <a:ln>
                  <a:noFill/>
                </a:ln>
                <a:solidFill>
                  <a:srgbClr val="4D4D4D"/>
                </a:solidFill>
                <a:effectLst/>
                <a:uLnTx/>
                <a:uFillTx/>
                <a:latin typeface="Arial"/>
                <a:ea typeface="+mn-ea"/>
                <a:cs typeface="+mn-cs"/>
              </a:rPr>
              <a:t> </a:t>
            </a:r>
            <a:r>
              <a:rPr kumimoji="0" lang="en-IE" sz="2400" b="0" i="0" u="none" strike="noStrike" kern="1200" cap="none" spc="0" normalizeH="0" baseline="0" noProof="0" dirty="0" smtClean="0">
                <a:ln>
                  <a:noFill/>
                </a:ln>
                <a:solidFill>
                  <a:srgbClr val="4D4D4D"/>
                </a:solidFill>
                <a:effectLst/>
                <a:uLnTx/>
                <a:uFillTx/>
                <a:latin typeface="Arial"/>
                <a:ea typeface="+mn-ea"/>
                <a:cs typeface="+mn-cs"/>
              </a:rPr>
              <a:t>June 2021: R&amp;I </a:t>
            </a:r>
            <a:r>
              <a:rPr kumimoji="0" lang="en-IE" sz="2400" b="0" i="0" u="none" strike="noStrike" kern="1200" cap="none" spc="0" normalizeH="0" baseline="0" noProof="0" dirty="0" smtClean="0">
                <a:ln>
                  <a:noFill/>
                </a:ln>
                <a:solidFill>
                  <a:srgbClr val="4D4D4D"/>
                </a:solidFill>
                <a:effectLst/>
                <a:uLnTx/>
                <a:uFillTx/>
                <a:latin typeface="Arial"/>
                <a:ea typeface="+mn-ea"/>
                <a:cs typeface="+mn-cs"/>
              </a:rPr>
              <a:t>Days</a:t>
            </a:r>
            <a:endParaRPr kumimoji="0" lang="en-IE" sz="1800" b="0" i="0" u="none" strike="noStrike" kern="1200" cap="none" spc="0" normalizeH="0" baseline="0" noProof="0" dirty="0" smtClean="0">
              <a:ln>
                <a:noFill/>
              </a:ln>
              <a:solidFill>
                <a:srgbClr val="4D4D4D"/>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smtClean="0">
              <a:ln>
                <a:noFill/>
              </a:ln>
              <a:solidFill>
                <a:srgbClr val="4D4D4D"/>
              </a:solidFill>
              <a:effectLst/>
              <a:uLnTx/>
              <a:uFillTx/>
              <a:latin typeface="Arial"/>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smtClean="0">
              <a:ln>
                <a:noFill/>
              </a:ln>
              <a:solidFill>
                <a:srgbClr val="4D4D4D"/>
              </a:solidFill>
              <a:effectLst/>
              <a:uLnTx/>
              <a:uFillTx/>
              <a:latin typeface="Arial"/>
              <a:ea typeface="+mn-ea"/>
              <a:cs typeface="+mn-cs"/>
            </a:endParaRPr>
          </a:p>
        </p:txBody>
      </p:sp>
      <p:pic>
        <p:nvPicPr>
          <p:cNvPr id="2" name="Picture 1"/>
          <p:cNvPicPr>
            <a:picLocks noChangeAspect="1"/>
          </p:cNvPicPr>
          <p:nvPr/>
        </p:nvPicPr>
        <p:blipFill>
          <a:blip r:embed="rId2"/>
          <a:stretch>
            <a:fillRect/>
          </a:stretch>
        </p:blipFill>
        <p:spPr>
          <a:xfrm>
            <a:off x="32348" y="4971076"/>
            <a:ext cx="4116572" cy="1603335"/>
          </a:xfrm>
          <a:prstGeom prst="rect">
            <a:avLst/>
          </a:prstGeom>
        </p:spPr>
      </p:pic>
    </p:spTree>
    <p:extLst>
      <p:ext uri="{BB962C8B-B14F-4D97-AF65-F5344CB8AC3E}">
        <p14:creationId xmlns:p14="http://schemas.microsoft.com/office/powerpoint/2010/main" val="3699760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Time to step up the </a:t>
            </a:r>
            <a:r>
              <a:rPr lang="en-US" sz="3600" dirty="0" smtClean="0"/>
              <a:t>efforts to reach our missions!</a:t>
            </a:r>
            <a:endParaRPr lang="en-GB" sz="3600" dirty="0"/>
          </a:p>
        </p:txBody>
      </p:sp>
      <p:pic>
        <p:nvPicPr>
          <p:cNvPr id="20" name="Picture Placeholder 2">
            <a:extLst>
              <a:ext uri="{FF2B5EF4-FFF2-40B4-BE49-F238E27FC236}">
                <a16:creationId xmlns:a16="http://schemas.microsoft.com/office/drawing/2014/main" id="{BC2DFB04-C58F-C24F-AC62-C5C087169319}"/>
              </a:ext>
            </a:extLst>
          </p:cNvPr>
          <p:cNvPicPr>
            <a:picLocks noChangeAspect="1"/>
          </p:cNvPicPr>
          <p:nvPr/>
        </p:nvPicPr>
        <p:blipFill>
          <a:blip r:embed="rId3" cstate="hqprint">
            <a:extLst>
              <a:ext uri="{28A0092B-C50C-407E-A947-70E740481C1C}">
                <a14:useLocalDpi xmlns:a14="http://schemas.microsoft.com/office/drawing/2010/main"/>
              </a:ext>
            </a:extLst>
          </a:blip>
          <a:srcRect t="146" b="146"/>
          <a:stretch>
            <a:fillRect/>
          </a:stretch>
        </p:blipFill>
        <p:spPr>
          <a:xfrm>
            <a:off x="900437" y="2102234"/>
            <a:ext cx="1224000" cy="1224000"/>
          </a:xfrm>
          <a:prstGeom prst="ellipse">
            <a:avLst/>
          </a:prstGeom>
          <a:ln w="38100">
            <a:solidFill>
              <a:srgbClr val="FFA52F">
                <a:lumMod val="40000"/>
                <a:lumOff val="60000"/>
              </a:srgbClr>
            </a:solidFill>
          </a:ln>
        </p:spPr>
      </p:pic>
      <p:pic>
        <p:nvPicPr>
          <p:cNvPr id="21" name="Picture Placeholder 9">
            <a:extLst>
              <a:ext uri="{FF2B5EF4-FFF2-40B4-BE49-F238E27FC236}">
                <a16:creationId xmlns:a16="http://schemas.microsoft.com/office/drawing/2014/main" id="{E543D9E4-1069-1049-9FDB-DD37BC54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1875" y="3252252"/>
            <a:ext cx="1224000" cy="1223999"/>
          </a:xfrm>
          <a:prstGeom prst="ellipse">
            <a:avLst/>
          </a:prstGeom>
          <a:solidFill>
            <a:srgbClr val="9ACA3C"/>
          </a:solidFill>
          <a:ln w="38100">
            <a:solidFill>
              <a:srgbClr val="C4E0C0"/>
            </a:solidFill>
          </a:ln>
        </p:spPr>
      </p:pic>
      <p:pic>
        <p:nvPicPr>
          <p:cNvPr id="22" name="Picture Placeholder 3"/>
          <p:cNvPicPr>
            <a:picLocks noChangeAspect="1"/>
          </p:cNvPicPr>
          <p:nvPr/>
        </p:nvPicPr>
        <p:blipFill>
          <a:blip r:embed="rId5" cstate="print">
            <a:extLst>
              <a:ext uri="{28A0092B-C50C-407E-A947-70E740481C1C}">
                <a14:useLocalDpi xmlns:a14="http://schemas.microsoft.com/office/drawing/2010/main" val="0"/>
              </a:ext>
            </a:extLst>
          </a:blip>
          <a:srcRect l="1495" r="1495"/>
          <a:stretch>
            <a:fillRect/>
          </a:stretch>
        </p:blipFill>
        <p:spPr>
          <a:xfrm>
            <a:off x="3600335" y="2102234"/>
            <a:ext cx="1224000" cy="1224000"/>
          </a:xfrm>
          <a:prstGeom prst="ellipse">
            <a:avLst/>
          </a:prstGeom>
          <a:ln w="38100">
            <a:solidFill>
              <a:srgbClr val="FFA52F">
                <a:lumMod val="75000"/>
              </a:srgbClr>
            </a:solidFill>
          </a:ln>
        </p:spPr>
      </p:pic>
      <p:pic>
        <p:nvPicPr>
          <p:cNvPr id="23" name="Picture Placeholder 4">
            <a:extLst>
              <a:ext uri="{FF2B5EF4-FFF2-40B4-BE49-F238E27FC236}">
                <a16:creationId xmlns:a16="http://schemas.microsoft.com/office/drawing/2014/main" id="{FBDBD45D-44A6-7C45-B61F-DE5F4630981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46" b="146"/>
          <a:stretch/>
        </p:blipFill>
        <p:spPr>
          <a:xfrm>
            <a:off x="2152673" y="3252252"/>
            <a:ext cx="1224000" cy="1224000"/>
          </a:xfrm>
          <a:prstGeom prst="ellipse">
            <a:avLst/>
          </a:prstGeom>
          <a:ln w="38100">
            <a:solidFill>
              <a:srgbClr val="FFA52F">
                <a:lumMod val="60000"/>
                <a:lumOff val="40000"/>
              </a:srgbClr>
            </a:solidFill>
          </a:ln>
        </p:spPr>
      </p:pic>
      <p:pic>
        <p:nvPicPr>
          <p:cNvPr id="24" name="Picture Placeholder 2">
            <a:extLst>
              <a:ext uri="{FF2B5EF4-FFF2-40B4-BE49-F238E27FC236}">
                <a16:creationId xmlns:a16="http://schemas.microsoft.com/office/drawing/2014/main" id="{BC2DFB04-C58F-C24F-AC62-C5C0871693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33" r="2362" b="2349"/>
          <a:stretch/>
        </p:blipFill>
        <p:spPr>
          <a:xfrm>
            <a:off x="6300233" y="2102234"/>
            <a:ext cx="1233937" cy="1224000"/>
          </a:xfrm>
          <a:prstGeom prst="ellipse">
            <a:avLst/>
          </a:prstGeom>
          <a:solidFill>
            <a:srgbClr val="9ACA3C"/>
          </a:solidFill>
          <a:ln w="38100">
            <a:solidFill>
              <a:srgbClr val="C4E0C0">
                <a:lumMod val="75000"/>
              </a:srgbClr>
            </a:solidFill>
          </a:ln>
        </p:spPr>
      </p:pic>
      <p:pic>
        <p:nvPicPr>
          <p:cNvPr id="25" name="Picture Placeholder 2">
            <a:extLst>
              <a:ext uri="{FF2B5EF4-FFF2-40B4-BE49-F238E27FC236}">
                <a16:creationId xmlns:a16="http://schemas.microsoft.com/office/drawing/2014/main" id="{BC2DFB04-C58F-C24F-AC62-C5C0871693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843" b="1278"/>
          <a:stretch/>
        </p:blipFill>
        <p:spPr>
          <a:xfrm>
            <a:off x="10234068" y="3252252"/>
            <a:ext cx="1244346" cy="1224000"/>
          </a:xfrm>
          <a:prstGeom prst="flowChartConnector">
            <a:avLst/>
          </a:prstGeom>
          <a:solidFill>
            <a:srgbClr val="9ACA3C"/>
          </a:solidFill>
          <a:ln w="38100">
            <a:solidFill>
              <a:srgbClr val="4D4D4D">
                <a:lumMod val="75000"/>
              </a:srgbClr>
            </a:solidFill>
          </a:ln>
        </p:spPr>
      </p:pic>
      <p:pic>
        <p:nvPicPr>
          <p:cNvPr id="26" name="Picture Placeholder 2">
            <a:extLst>
              <a:ext uri="{FF2B5EF4-FFF2-40B4-BE49-F238E27FC236}">
                <a16:creationId xmlns:a16="http://schemas.microsoft.com/office/drawing/2014/main" id="{BC2DFB04-C58F-C24F-AC62-C5C0871693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537" y="3252252"/>
            <a:ext cx="1219098" cy="1224000"/>
          </a:xfrm>
          <a:prstGeom prst="ellipse">
            <a:avLst/>
          </a:prstGeom>
          <a:solidFill>
            <a:srgbClr val="9ACA3C"/>
          </a:solidFill>
          <a:ln w="38100">
            <a:solidFill>
              <a:srgbClr val="C4E0C0">
                <a:lumMod val="50000"/>
              </a:srgbClr>
            </a:solidFill>
          </a:ln>
        </p:spPr>
      </p:pic>
      <p:pic>
        <p:nvPicPr>
          <p:cNvPr id="27" name="Picture Placeholder 2">
            <a:extLst>
              <a:ext uri="{FF2B5EF4-FFF2-40B4-BE49-F238E27FC236}">
                <a16:creationId xmlns:a16="http://schemas.microsoft.com/office/drawing/2014/main" id="{BC2DFB04-C58F-C24F-AC62-C5C0871693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0068" y="2102234"/>
            <a:ext cx="1224000" cy="1224000"/>
          </a:xfrm>
          <a:prstGeom prst="ellipse">
            <a:avLst/>
          </a:prstGeom>
          <a:solidFill>
            <a:srgbClr val="9ACA3C"/>
          </a:solidFill>
          <a:ln w="38100">
            <a:solidFill>
              <a:srgbClr val="C4E0C0">
                <a:lumMod val="25000"/>
              </a:srgbClr>
            </a:solidFill>
          </a:ln>
        </p:spPr>
      </p:pic>
      <p:sp>
        <p:nvSpPr>
          <p:cNvPr id="28" name="Rounded Rectangle 27"/>
          <p:cNvSpPr/>
          <p:nvPr/>
        </p:nvSpPr>
        <p:spPr>
          <a:xfrm>
            <a:off x="900437" y="3252252"/>
            <a:ext cx="1109018"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FFA52F">
                    <a:lumMod val="60000"/>
                    <a:lumOff val="40000"/>
                  </a:srgbClr>
                </a:solidFill>
                <a:effectLst/>
                <a:uLnTx/>
                <a:uFillTx/>
                <a:latin typeface="Arial"/>
                <a:ea typeface="+mn-ea"/>
                <a:cs typeface="+mn-cs"/>
              </a:rPr>
              <a:t>  -50%</a:t>
            </a:r>
            <a:endParaRPr kumimoji="0" lang="en-GB" sz="1600" b="1" i="0" u="none" strike="noStrike" kern="0" cap="none" spc="0" normalizeH="0" baseline="0" noProof="0" dirty="0" smtClean="0">
              <a:ln>
                <a:noFill/>
              </a:ln>
              <a:solidFill>
                <a:srgbClr val="FFA52F">
                  <a:lumMod val="60000"/>
                  <a:lumOff val="40000"/>
                </a:srgbClr>
              </a:solidFill>
              <a:effectLst/>
              <a:uLnTx/>
              <a:uFillTx/>
              <a:latin typeface="Arial"/>
              <a:ea typeface="+mn-ea"/>
              <a:cs typeface="+mn-cs"/>
            </a:endParaRPr>
          </a:p>
        </p:txBody>
      </p:sp>
      <p:sp>
        <p:nvSpPr>
          <p:cNvPr id="29" name="Rounded Rectangle 28"/>
          <p:cNvSpPr/>
          <p:nvPr/>
        </p:nvSpPr>
        <p:spPr>
          <a:xfrm>
            <a:off x="2146506" y="2629759"/>
            <a:ext cx="1109018"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FFA52F"/>
                </a:solidFill>
                <a:effectLst/>
                <a:uLnTx/>
                <a:uFillTx/>
                <a:latin typeface="Arial"/>
                <a:ea typeface="+mn-ea"/>
                <a:cs typeface="+mn-cs"/>
              </a:rPr>
              <a:t>  -50%</a:t>
            </a:r>
            <a:endParaRPr kumimoji="0" lang="en-GB" sz="1600" b="1" i="0" u="none" strike="noStrike" kern="0" cap="none" spc="0" normalizeH="0" baseline="0" noProof="0" dirty="0" smtClean="0">
              <a:ln>
                <a:noFill/>
              </a:ln>
              <a:solidFill>
                <a:srgbClr val="FFA52F"/>
              </a:solidFill>
              <a:effectLst/>
              <a:uLnTx/>
              <a:uFillTx/>
              <a:latin typeface="Arial"/>
              <a:ea typeface="+mn-ea"/>
              <a:cs typeface="+mn-cs"/>
            </a:endParaRPr>
          </a:p>
        </p:txBody>
      </p:sp>
      <p:sp>
        <p:nvSpPr>
          <p:cNvPr id="30" name="Rounded Rectangle 29"/>
          <p:cNvSpPr/>
          <p:nvPr/>
        </p:nvSpPr>
        <p:spPr>
          <a:xfrm>
            <a:off x="3600335" y="3252252"/>
            <a:ext cx="1109018"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FFA52F">
                    <a:lumMod val="75000"/>
                  </a:srgbClr>
                </a:solidFill>
                <a:effectLst/>
                <a:uLnTx/>
                <a:uFillTx/>
                <a:latin typeface="Arial"/>
                <a:ea typeface="+mn-ea"/>
                <a:cs typeface="+mn-cs"/>
              </a:rPr>
              <a:t>  -50%</a:t>
            </a:r>
            <a:endParaRPr kumimoji="0" lang="en-GB" sz="1600" b="1" i="0" u="none" strike="noStrike" kern="0" cap="none" spc="0" normalizeH="0" baseline="0" noProof="0" dirty="0" smtClean="0">
              <a:ln>
                <a:noFill/>
              </a:ln>
              <a:solidFill>
                <a:srgbClr val="FFA52F">
                  <a:lumMod val="75000"/>
                </a:srgbClr>
              </a:solidFill>
              <a:effectLst/>
              <a:uLnTx/>
              <a:uFillTx/>
              <a:latin typeface="Arial"/>
              <a:ea typeface="+mn-ea"/>
              <a:cs typeface="+mn-cs"/>
            </a:endParaRPr>
          </a:p>
        </p:txBody>
      </p:sp>
      <p:sp>
        <p:nvSpPr>
          <p:cNvPr id="31" name="Rounded Rectangle 30"/>
          <p:cNvSpPr/>
          <p:nvPr/>
        </p:nvSpPr>
        <p:spPr>
          <a:xfrm>
            <a:off x="4800546" y="2629759"/>
            <a:ext cx="1247789"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C4E0C0">
                    <a:lumMod val="90000"/>
                  </a:srgbClr>
                </a:solidFill>
                <a:effectLst/>
                <a:uLnTx/>
                <a:uFillTx/>
                <a:latin typeface="Arial"/>
                <a:ea typeface="+mn-ea"/>
                <a:cs typeface="+mn-cs"/>
              </a:rPr>
              <a:t>  25%</a:t>
            </a:r>
            <a:endParaRPr kumimoji="0" lang="en-GB" sz="1600" b="1" i="0" u="none" strike="noStrike" kern="0" cap="none" spc="0" normalizeH="0" baseline="0" noProof="0" dirty="0" smtClean="0">
              <a:ln>
                <a:noFill/>
              </a:ln>
              <a:solidFill>
                <a:srgbClr val="C4E0C0">
                  <a:lumMod val="90000"/>
                </a:srgbClr>
              </a:solidFill>
              <a:effectLst/>
              <a:uLnTx/>
              <a:uFillTx/>
              <a:latin typeface="Arial"/>
              <a:ea typeface="+mn-ea"/>
              <a:cs typeface="+mn-cs"/>
            </a:endParaRPr>
          </a:p>
        </p:txBody>
      </p:sp>
      <p:sp>
        <p:nvSpPr>
          <p:cNvPr id="32" name="Rounded Rectangle 31"/>
          <p:cNvSpPr/>
          <p:nvPr/>
        </p:nvSpPr>
        <p:spPr>
          <a:xfrm>
            <a:off x="6220614" y="3252252"/>
            <a:ext cx="1247789"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C4E0C0">
                    <a:lumMod val="75000"/>
                  </a:srgbClr>
                </a:solidFill>
                <a:effectLst/>
                <a:uLnTx/>
                <a:uFillTx/>
                <a:latin typeface="Arial"/>
                <a:ea typeface="+mn-ea"/>
                <a:cs typeface="+mn-cs"/>
              </a:rPr>
              <a:t>  +10%</a:t>
            </a:r>
            <a:endParaRPr kumimoji="0" lang="en-GB" sz="1600" b="1" i="0" u="none" strike="noStrike" kern="0" cap="none" spc="0" normalizeH="0" baseline="0" noProof="0" dirty="0" smtClean="0">
              <a:ln>
                <a:noFill/>
              </a:ln>
              <a:solidFill>
                <a:srgbClr val="C4E0C0">
                  <a:lumMod val="75000"/>
                </a:srgbClr>
              </a:solidFill>
              <a:effectLst/>
              <a:uLnTx/>
              <a:uFillTx/>
              <a:latin typeface="Arial"/>
              <a:ea typeface="+mn-ea"/>
              <a:cs typeface="+mn-cs"/>
            </a:endParaRPr>
          </a:p>
        </p:txBody>
      </p:sp>
      <p:sp>
        <p:nvSpPr>
          <p:cNvPr id="33" name="Rounded Rectangle 32"/>
          <p:cNvSpPr/>
          <p:nvPr/>
        </p:nvSpPr>
        <p:spPr>
          <a:xfrm>
            <a:off x="7510381" y="2629759"/>
            <a:ext cx="1247789"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C4E0C0">
                    <a:lumMod val="50000"/>
                  </a:srgbClr>
                </a:solidFill>
                <a:effectLst/>
                <a:uLnTx/>
                <a:uFillTx/>
                <a:latin typeface="Arial"/>
                <a:ea typeface="+mn-ea"/>
                <a:cs typeface="+mn-cs"/>
              </a:rPr>
              <a:t>  +3 </a:t>
            </a:r>
            <a:r>
              <a:rPr kumimoji="0" lang="en-GB" sz="2000" b="1" i="0" u="none" strike="noStrike" kern="0" cap="none" spc="0" normalizeH="0" baseline="0" noProof="0" dirty="0" err="1" smtClean="0">
                <a:ln>
                  <a:noFill/>
                </a:ln>
                <a:solidFill>
                  <a:srgbClr val="C4E0C0">
                    <a:lumMod val="50000"/>
                  </a:srgbClr>
                </a:solidFill>
                <a:effectLst/>
                <a:uLnTx/>
                <a:uFillTx/>
                <a:latin typeface="Arial"/>
                <a:ea typeface="+mn-ea"/>
                <a:cs typeface="+mn-cs"/>
              </a:rPr>
              <a:t>bln</a:t>
            </a:r>
            <a:endParaRPr kumimoji="0" lang="en-GB" sz="1600" b="1" i="0" u="none" strike="noStrike" kern="0" cap="none" spc="0" normalizeH="0" baseline="0" noProof="0" dirty="0" smtClean="0">
              <a:ln>
                <a:noFill/>
              </a:ln>
              <a:solidFill>
                <a:srgbClr val="C4E0C0">
                  <a:lumMod val="50000"/>
                </a:srgbClr>
              </a:solidFill>
              <a:effectLst/>
              <a:uLnTx/>
              <a:uFillTx/>
              <a:latin typeface="Arial"/>
              <a:ea typeface="+mn-ea"/>
              <a:cs typeface="+mn-cs"/>
            </a:endParaRPr>
          </a:p>
        </p:txBody>
      </p:sp>
      <p:sp>
        <p:nvSpPr>
          <p:cNvPr id="34" name="Rounded Rectangle 33"/>
          <p:cNvSpPr/>
          <p:nvPr/>
        </p:nvSpPr>
        <p:spPr>
          <a:xfrm>
            <a:off x="8938525" y="3252252"/>
            <a:ext cx="1247789"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C4E0C0">
                    <a:lumMod val="25000"/>
                  </a:srgbClr>
                </a:solidFill>
                <a:effectLst/>
                <a:uLnTx/>
                <a:uFillTx/>
                <a:latin typeface="Arial"/>
                <a:ea typeface="+mn-ea"/>
                <a:cs typeface="+mn-cs"/>
              </a:rPr>
              <a:t>  -55%</a:t>
            </a:r>
            <a:endParaRPr kumimoji="0" lang="en-GB" sz="1600" b="1" i="0" u="none" strike="noStrike" kern="0" cap="none" spc="0" normalizeH="0" baseline="0" noProof="0" dirty="0" smtClean="0">
              <a:ln>
                <a:noFill/>
              </a:ln>
              <a:solidFill>
                <a:srgbClr val="C4E0C0">
                  <a:lumMod val="25000"/>
                </a:srgbClr>
              </a:solidFill>
              <a:effectLst/>
              <a:uLnTx/>
              <a:uFillTx/>
              <a:latin typeface="Arial"/>
              <a:ea typeface="+mn-ea"/>
              <a:cs typeface="+mn-cs"/>
            </a:endParaRPr>
          </a:p>
        </p:txBody>
      </p:sp>
      <p:sp>
        <p:nvSpPr>
          <p:cNvPr id="35" name="Rounded Rectangle 34"/>
          <p:cNvSpPr/>
          <p:nvPr/>
        </p:nvSpPr>
        <p:spPr>
          <a:xfrm>
            <a:off x="10238533" y="2624422"/>
            <a:ext cx="1247789" cy="701812"/>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4D4D4D">
                    <a:lumMod val="75000"/>
                  </a:srgbClr>
                </a:solidFill>
                <a:effectLst/>
                <a:uLnTx/>
                <a:uFillTx/>
                <a:latin typeface="Arial"/>
                <a:ea typeface="+mn-ea"/>
                <a:cs typeface="+mn-cs"/>
              </a:rPr>
              <a:t>  100%</a:t>
            </a:r>
            <a:endParaRPr kumimoji="0" lang="en-GB" sz="1600" b="1" i="0" u="none" strike="noStrike" kern="0" cap="none" spc="0" normalizeH="0" baseline="0" noProof="0" dirty="0" smtClean="0">
              <a:ln>
                <a:noFill/>
              </a:ln>
              <a:solidFill>
                <a:srgbClr val="4D4D4D">
                  <a:lumMod val="75000"/>
                </a:srgbClr>
              </a:solidFill>
              <a:effectLst/>
              <a:uLnTx/>
              <a:uFillTx/>
              <a:latin typeface="Arial"/>
              <a:ea typeface="+mn-ea"/>
              <a:cs typeface="+mn-cs"/>
            </a:endParaRPr>
          </a:p>
        </p:txBody>
      </p:sp>
      <p:sp>
        <p:nvSpPr>
          <p:cNvPr id="42" name="Rounded Rectangle 41"/>
          <p:cNvSpPr/>
          <p:nvPr/>
        </p:nvSpPr>
        <p:spPr>
          <a:xfrm>
            <a:off x="1145333" y="4342394"/>
            <a:ext cx="9901083" cy="1888958"/>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E" sz="3600" dirty="0" smtClean="0">
                <a:solidFill>
                  <a:schemeClr val="accent4">
                    <a:lumMod val="75000"/>
                  </a:schemeClr>
                </a:solidFill>
              </a:rPr>
              <a:t>…by 2030 </a:t>
            </a:r>
            <a:r>
              <a:rPr lang="en-IE" sz="3600" dirty="0" smtClean="0">
                <a:solidFill>
                  <a:srgbClr val="92D050"/>
                </a:solidFill>
              </a:rPr>
              <a:t>= 9 years </a:t>
            </a:r>
            <a:r>
              <a:rPr lang="en-IE" sz="3600" dirty="0" smtClean="0">
                <a:solidFill>
                  <a:schemeClr val="tx1"/>
                </a:solidFill>
              </a:rPr>
              <a:t>= 9 growing seasons…</a:t>
            </a:r>
          </a:p>
        </p:txBody>
      </p:sp>
      <p:pic>
        <p:nvPicPr>
          <p:cNvPr id="43" name="Picture 42" descr="File:Flat tick icon.svg - Wikimedia Commons"/>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0722" y="2089496"/>
            <a:ext cx="269437" cy="269437"/>
          </a:xfrm>
          <a:prstGeom prst="rect">
            <a:avLst/>
          </a:prstGeom>
        </p:spPr>
      </p:pic>
      <p:pic>
        <p:nvPicPr>
          <p:cNvPr id="44" name="Picture 43" descr="File:Flat tick icon.svg - Wikimedia Commons"/>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233117" y="3252252"/>
            <a:ext cx="269437" cy="269437"/>
          </a:xfrm>
          <a:prstGeom prst="rect">
            <a:avLst/>
          </a:prstGeom>
        </p:spPr>
      </p:pic>
      <p:pic>
        <p:nvPicPr>
          <p:cNvPr id="45" name="Picture 44" descr="File:Flat tick icon.svg - Wikimedia Commons"/>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01617" y="2097202"/>
            <a:ext cx="269437" cy="269437"/>
          </a:xfrm>
          <a:prstGeom prst="rect">
            <a:avLst/>
          </a:prstGeom>
        </p:spPr>
      </p:pic>
      <p:pic>
        <p:nvPicPr>
          <p:cNvPr id="46" name="Picture 45" descr="File:Flat tick icon.svg - Wikimedia Commons"/>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57491" y="3246366"/>
            <a:ext cx="269437" cy="269437"/>
          </a:xfrm>
          <a:prstGeom prst="rect">
            <a:avLst/>
          </a:prstGeom>
        </p:spPr>
      </p:pic>
      <p:pic>
        <p:nvPicPr>
          <p:cNvPr id="47" name="Picture 46" descr="File:Flat tick icon.svg - Wikimedia Commons"/>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00233" y="2085922"/>
            <a:ext cx="269437" cy="269437"/>
          </a:xfrm>
          <a:prstGeom prst="rect">
            <a:avLst/>
          </a:prstGeom>
        </p:spPr>
      </p:pic>
      <p:pic>
        <p:nvPicPr>
          <p:cNvPr id="48" name="Picture 47" descr="File:Flat tick icon.svg - Wikimedia Commons"/>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13921" y="3242792"/>
            <a:ext cx="269437" cy="269437"/>
          </a:xfrm>
          <a:prstGeom prst="rect">
            <a:avLst/>
          </a:prstGeom>
        </p:spPr>
      </p:pic>
      <p:pic>
        <p:nvPicPr>
          <p:cNvPr id="49" name="Picture 48" descr="File:Flat tick icon.svg - Wikimedia Commons"/>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09213" y="2106621"/>
            <a:ext cx="269437" cy="269437"/>
          </a:xfrm>
          <a:prstGeom prst="rect">
            <a:avLst/>
          </a:prstGeom>
        </p:spPr>
      </p:pic>
      <p:pic>
        <p:nvPicPr>
          <p:cNvPr id="50" name="Picture 49" descr="File:Flat tick icon.svg - Wikimedia Commons"/>
          <p:cNvPicPr>
            <a:picLocks noChangeAspect="1"/>
          </p:cNvPicPr>
          <p:nvPr/>
        </p:nvPicPr>
        <p:blipFill>
          <a:blip r:embed="rId11" cstate="print">
            <a:grayscl/>
            <a:extLst>
              <a:ext uri="{28A0092B-C50C-407E-A947-70E740481C1C}">
                <a14:useLocalDpi xmlns:a14="http://schemas.microsoft.com/office/drawing/2010/main" val="0"/>
              </a:ext>
            </a:extLst>
          </a:blip>
          <a:stretch>
            <a:fillRect/>
          </a:stretch>
        </p:blipFill>
        <p:spPr>
          <a:xfrm>
            <a:off x="10234068" y="3253060"/>
            <a:ext cx="269437" cy="269437"/>
          </a:xfrm>
          <a:prstGeom prst="rect">
            <a:avLst/>
          </a:prstGeom>
        </p:spPr>
      </p:pic>
    </p:spTree>
    <p:extLst>
      <p:ext uri="{BB962C8B-B14F-4D97-AF65-F5344CB8AC3E}">
        <p14:creationId xmlns:p14="http://schemas.microsoft.com/office/powerpoint/2010/main" val="202701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2">
                                            <p:txEl>
                                              <p:pRg st="0" end="0"/>
                                            </p:txEl>
                                          </p:spTgt>
                                        </p:tgtEl>
                                        <p:attrNameLst>
                                          <p:attrName>style.visibility</p:attrName>
                                        </p:attrNameLst>
                                      </p:cBhvr>
                                      <p:to>
                                        <p:strVal val="visible"/>
                                      </p:to>
                                    </p:set>
                                    <p:animEffect transition="in" filter="wipe(left)">
                                      <p:cBhvr>
                                        <p:cTn id="12" dur="500"/>
                                        <p:tgtEl>
                                          <p:spTgt spid="42">
                                            <p:txEl>
                                              <p:pRg st="0" end="0"/>
                                            </p:txEl>
                                          </p:spTgt>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animEffect transition="in" filter="fade">
                                      <p:cBhvr>
                                        <p:cTn id="18" dur="500"/>
                                        <p:tgtEl>
                                          <p:spTgt spid="44"/>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p:cTn id="34" dur="500" fill="hold"/>
                                        <p:tgtEl>
                                          <p:spTgt spid="47"/>
                                        </p:tgtEl>
                                        <p:attrNameLst>
                                          <p:attrName>ppt_w</p:attrName>
                                        </p:attrNameLst>
                                      </p:cBhvr>
                                      <p:tavLst>
                                        <p:tav tm="0">
                                          <p:val>
                                            <p:fltVal val="0"/>
                                          </p:val>
                                        </p:tav>
                                        <p:tav tm="100000">
                                          <p:val>
                                            <p:strVal val="#ppt_w"/>
                                          </p:val>
                                        </p:tav>
                                      </p:tavLst>
                                    </p:anim>
                                    <p:anim calcmode="lin" valueType="num">
                                      <p:cBhvr>
                                        <p:cTn id="35" dur="500" fill="hold"/>
                                        <p:tgtEl>
                                          <p:spTgt spid="47"/>
                                        </p:tgtEl>
                                        <p:attrNameLst>
                                          <p:attrName>ppt_h</p:attrName>
                                        </p:attrNameLst>
                                      </p:cBhvr>
                                      <p:tavLst>
                                        <p:tav tm="0">
                                          <p:val>
                                            <p:fltVal val="0"/>
                                          </p:val>
                                        </p:tav>
                                        <p:tav tm="100000">
                                          <p:val>
                                            <p:strVal val="#ppt_h"/>
                                          </p:val>
                                        </p:tav>
                                      </p:tavLst>
                                    </p:anim>
                                    <p:animEffect transition="in" filter="fade">
                                      <p:cBhvr>
                                        <p:cTn id="36" dur="500"/>
                                        <p:tgtEl>
                                          <p:spTgt spid="47"/>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par>
                          <p:cTn id="43" fill="hold">
                            <p:stCondLst>
                              <p:cond delay="3000"/>
                            </p:stCondLst>
                            <p:childTnLst>
                              <p:par>
                                <p:cTn id="44" presetID="53" presetClass="entr" presetSubtype="16" fill="hold" nodeType="after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childTnLst>
                          </p:cTn>
                        </p:par>
                        <p:par>
                          <p:cTn id="49" fill="hold">
                            <p:stCondLst>
                              <p:cond delay="3500"/>
                            </p:stCondLst>
                            <p:childTnLst>
                              <p:par>
                                <p:cTn id="50" presetID="53" presetClass="entr" presetSubtype="16" fill="hold" nodeType="after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01410" y="667866"/>
            <a:ext cx="12025138" cy="719138"/>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
                <a:srgbClr val="FBC400"/>
              </a:buClr>
              <a:buSzTx/>
              <a:buFontTx/>
              <a:buNone/>
              <a:tabLst/>
              <a:defRPr/>
            </a:pPr>
            <a:r>
              <a:rPr kumimoji="0" lang="en-US" sz="3600" b="0" i="0" u="none" strike="noStrike" kern="0" cap="none" spc="0" normalizeH="0" baseline="0" noProof="0" dirty="0">
                <a:ln>
                  <a:noFill/>
                </a:ln>
                <a:solidFill>
                  <a:srgbClr val="0E4194"/>
                </a:solidFill>
                <a:effectLst/>
                <a:uLnTx/>
                <a:uFillTx/>
                <a:latin typeface="Arial"/>
                <a:ea typeface="+mj-ea"/>
                <a:cs typeface="Arial" panose="020B0604020202020204" pitchFamily="34" charset="0"/>
              </a:rPr>
              <a:t>Boosting implementation </a:t>
            </a:r>
          </a:p>
        </p:txBody>
      </p:sp>
      <p:sp>
        <p:nvSpPr>
          <p:cNvPr id="24" name="Round Diagonal Corner Rectangle 23"/>
          <p:cNvSpPr/>
          <p:nvPr/>
        </p:nvSpPr>
        <p:spPr bwMode="auto">
          <a:xfrm>
            <a:off x="1441852" y="3390187"/>
            <a:ext cx="1641758" cy="249433"/>
          </a:xfrm>
          <a:prstGeom prst="round2DiagRect">
            <a:avLst/>
          </a:prstGeom>
          <a:solidFill>
            <a:schemeClr val="accent4"/>
          </a:solidFill>
          <a:ln>
            <a:noFill/>
          </a:ln>
          <a:effectLst/>
          <a:extLst/>
        </p:spPr>
        <p:txBody>
          <a:bodyPr vert="horz" wrap="square" lIns="47071" tIns="23536" rIns="47071" bIns="23536" numCol="1" rtlCol="0" anchor="ctr" anchorCtr="0" compatLnSpc="1">
            <a:prstTxWarp prst="textNoShape">
              <a:avLst/>
            </a:prstTxWarp>
          </a:bodyPr>
          <a:lstStyle/>
          <a:p>
            <a:pPr marL="1634" marR="0" lvl="0" indent="0" algn="ctr" defTabSz="470733" rtl="0" eaLnBrk="1" fontAlgn="auto" latinLnBrk="0" hangingPunct="1">
              <a:lnSpc>
                <a:spcPct val="100000"/>
              </a:lnSpc>
              <a:spcBef>
                <a:spcPts val="0"/>
              </a:spcBef>
              <a:spcAft>
                <a:spcPts val="0"/>
              </a:spcAft>
              <a:buClrTx/>
              <a:buSzTx/>
              <a:buFontTx/>
              <a:buNone/>
              <a:tabLst/>
              <a:defRPr/>
            </a:pPr>
            <a:r>
              <a:rPr kumimoji="0" lang="fr-BE" sz="1400" b="0" i="0" u="none" strike="noStrike" kern="0" cap="none" spc="0" normalizeH="0" baseline="0" noProof="0" dirty="0">
                <a:ln>
                  <a:noFill/>
                </a:ln>
                <a:solidFill>
                  <a:srgbClr val="FFFFFF"/>
                </a:solidFill>
                <a:effectLst/>
                <a:uLnTx/>
                <a:uFillTx/>
                <a:latin typeface="Arial"/>
                <a:ea typeface="+mn-ea"/>
                <a:cs typeface="+mn-cs"/>
              </a:rPr>
              <a:t>CAP</a:t>
            </a:r>
          </a:p>
        </p:txBody>
      </p:sp>
      <p:sp>
        <p:nvSpPr>
          <p:cNvPr id="25" name="Round Diagonal Corner Rectangle 24"/>
          <p:cNvSpPr/>
          <p:nvPr/>
        </p:nvSpPr>
        <p:spPr bwMode="auto">
          <a:xfrm>
            <a:off x="1441852" y="5743763"/>
            <a:ext cx="1641758" cy="249433"/>
          </a:xfrm>
          <a:prstGeom prst="round2DiagRect">
            <a:avLst/>
          </a:prstGeom>
          <a:solidFill>
            <a:schemeClr val="accent6"/>
          </a:solidFill>
          <a:ln>
            <a:noFill/>
          </a:ln>
          <a:effectLst/>
          <a:extLst/>
        </p:spPr>
        <p:txBody>
          <a:bodyPr vert="horz" wrap="square" lIns="47071" tIns="23536" rIns="47071" bIns="23536" numCol="1" rtlCol="0" anchor="ctr" anchorCtr="0" compatLnSpc="1">
            <a:prstTxWarp prst="textNoShape">
              <a:avLst/>
            </a:prstTxWarp>
          </a:bodyPr>
          <a:lstStyle/>
          <a:p>
            <a:pPr marL="1634" marR="0" lvl="0" indent="0" algn="ctr" defTabSz="470733" rtl="0" eaLnBrk="1" fontAlgn="auto" latinLnBrk="0" hangingPunct="1">
              <a:lnSpc>
                <a:spcPct val="100000"/>
              </a:lnSpc>
              <a:spcBef>
                <a:spcPts val="0"/>
              </a:spcBef>
              <a:spcAft>
                <a:spcPts val="0"/>
              </a:spcAft>
              <a:buClrTx/>
              <a:buSzTx/>
              <a:buFontTx/>
              <a:buNone/>
              <a:tabLst/>
              <a:defRPr/>
            </a:pPr>
            <a:r>
              <a:rPr kumimoji="0" lang="fr-BE" sz="1400" b="0" i="0" u="none" strike="noStrike" kern="0" cap="none" spc="0" normalizeH="0" baseline="0" noProof="0" dirty="0">
                <a:ln>
                  <a:noFill/>
                </a:ln>
                <a:solidFill>
                  <a:srgbClr val="FFFFFF"/>
                </a:solidFill>
                <a:effectLst/>
                <a:uLnTx/>
                <a:uFillTx/>
                <a:latin typeface="Arial"/>
                <a:ea typeface="+mn-ea"/>
                <a:cs typeface="+mn-cs"/>
              </a:rPr>
              <a:t>Horizon </a:t>
            </a:r>
            <a:r>
              <a:rPr lang="fr-BE" sz="1400" kern="0" dirty="0" smtClean="0">
                <a:solidFill>
                  <a:srgbClr val="FFFFFF"/>
                </a:solidFill>
                <a:latin typeface="Arial"/>
              </a:rPr>
              <a:t>Europe</a:t>
            </a:r>
            <a:endParaRPr kumimoji="0" lang="en-GB" sz="1400" b="0" i="0" u="none" strike="noStrike" kern="0" cap="none" spc="0" normalizeH="0" baseline="0" noProof="0" dirty="0">
              <a:ln>
                <a:noFill/>
              </a:ln>
              <a:solidFill>
                <a:srgbClr val="FFFFFF"/>
              </a:solidFill>
              <a:effectLst/>
              <a:uLnTx/>
              <a:uFillTx/>
              <a:latin typeface="Arial"/>
              <a:ea typeface="+mn-ea"/>
              <a:cs typeface="+mn-cs"/>
            </a:endParaRPr>
          </a:p>
        </p:txBody>
      </p:sp>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742" y="3762523"/>
            <a:ext cx="1381076" cy="1858337"/>
          </a:xfrm>
          <a:prstGeom prst="rect">
            <a:avLst/>
          </a:prstGeom>
        </p:spPr>
      </p:pic>
      <p:pic>
        <p:nvPicPr>
          <p:cNvPr id="61" name="Picture 60"/>
          <p:cNvPicPr>
            <a:picLocks noChangeAspect="1"/>
          </p:cNvPicPr>
          <p:nvPr/>
        </p:nvPicPr>
        <p:blipFill>
          <a:blip r:embed="rId4"/>
          <a:stretch>
            <a:fillRect/>
          </a:stretch>
        </p:blipFill>
        <p:spPr>
          <a:xfrm>
            <a:off x="3700786" y="3321455"/>
            <a:ext cx="1795120" cy="2547024"/>
          </a:xfrm>
          <a:prstGeom prst="rect">
            <a:avLst/>
          </a:prstGeom>
          <a:ln w="38100">
            <a:noFill/>
          </a:ln>
        </p:spPr>
      </p:pic>
      <p:pic>
        <p:nvPicPr>
          <p:cNvPr id="6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1852" y="1646968"/>
            <a:ext cx="3971769" cy="14084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Content Placeholder 4"/>
          <p:cNvSpPr txBox="1">
            <a:spLocks/>
          </p:cNvSpPr>
          <p:nvPr/>
        </p:nvSpPr>
        <p:spPr>
          <a:xfrm>
            <a:off x="5769988" y="1536168"/>
            <a:ext cx="6076269" cy="5172976"/>
          </a:xfrm>
          <a:prstGeom prst="rect">
            <a:avLst/>
          </a:prstGeom>
          <a:solidFill>
            <a:schemeClr val="bg1"/>
          </a:solidFill>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b="1" dirty="0" smtClean="0">
                <a:solidFill>
                  <a:srgbClr val="C00000"/>
                </a:solidFill>
              </a:rPr>
              <a:t>The Multi-actor </a:t>
            </a:r>
            <a:r>
              <a:rPr lang="en-IE" sz="3000" b="1" dirty="0" smtClean="0">
                <a:solidFill>
                  <a:srgbClr val="C00000"/>
                </a:solidFill>
              </a:rPr>
              <a:t>approach</a:t>
            </a:r>
            <a:r>
              <a:rPr lang="en-IE" sz="3000" dirty="0" smtClean="0">
                <a:solidFill>
                  <a:srgbClr val="C00000"/>
                </a:solidFill>
              </a:rPr>
              <a:t>: </a:t>
            </a:r>
            <a:r>
              <a:rPr lang="en-IE" sz="3000" dirty="0" smtClean="0">
                <a:solidFill>
                  <a:srgbClr val="C00000"/>
                </a:solidFill>
              </a:rPr>
              <a:t>a polyvalent tool strengthened </a:t>
            </a:r>
            <a:r>
              <a:rPr lang="en-IE" sz="3000" dirty="0" smtClean="0">
                <a:solidFill>
                  <a:srgbClr val="C00000"/>
                </a:solidFill>
              </a:rPr>
              <a:t>and streamlined throughout the whole Cluster </a:t>
            </a:r>
            <a:r>
              <a:rPr lang="en-IE" sz="3000" dirty="0" smtClean="0">
                <a:solidFill>
                  <a:srgbClr val="C00000"/>
                </a:solidFill>
              </a:rPr>
              <a:t>6 </a:t>
            </a:r>
            <a:r>
              <a:rPr lang="en-IE" sz="3000" dirty="0" smtClean="0"/>
              <a:t>(=&gt;</a:t>
            </a:r>
            <a:r>
              <a:rPr lang="en-IE" sz="3000" b="1" dirty="0" smtClean="0"/>
              <a:t>useable for any mission or topic </a:t>
            </a:r>
            <a:r>
              <a:rPr lang="en-IE" sz="3000" dirty="0" smtClean="0"/>
              <a:t>if applicable)</a:t>
            </a:r>
            <a:endParaRPr lang="en-IE" sz="2000" dirty="0" smtClean="0"/>
          </a:p>
          <a:p>
            <a:pPr algn="just"/>
            <a:r>
              <a:rPr lang="en-US" dirty="0" smtClean="0"/>
              <a:t>In </a:t>
            </a:r>
            <a:r>
              <a:rPr lang="en-US" dirty="0"/>
              <a:t>their CAP Strategic Plans, Member States will need to scale up support for </a:t>
            </a:r>
            <a:r>
              <a:rPr lang="en-US" b="1" dirty="0"/>
              <a:t>EIP-AGRI</a:t>
            </a:r>
            <a:r>
              <a:rPr lang="en-US" dirty="0"/>
              <a:t> and </a:t>
            </a:r>
            <a:r>
              <a:rPr lang="en-US" b="1" dirty="0" smtClean="0"/>
              <a:t>AKIS</a:t>
            </a:r>
            <a:r>
              <a:rPr lang="en-US" dirty="0" smtClean="0"/>
              <a:t>, </a:t>
            </a:r>
            <a:r>
              <a:rPr lang="en-US" dirty="0"/>
              <a:t>and strengthen resources to develop and maintain appropriate </a:t>
            </a:r>
            <a:r>
              <a:rPr lang="en-US" b="1" dirty="0"/>
              <a:t>advisory services </a:t>
            </a:r>
            <a:r>
              <a:rPr lang="en-US" dirty="0"/>
              <a:t>needed to achieve the Green Deal objectives and targets</a:t>
            </a:r>
            <a:r>
              <a:rPr lang="en-US" dirty="0" smtClean="0"/>
              <a:t>.</a:t>
            </a:r>
          </a:p>
          <a:p>
            <a:endParaRPr lang="en-US" sz="2000" dirty="0" smtClean="0"/>
          </a:p>
          <a:p>
            <a:endParaRPr lang="en-IE" sz="2000" dirty="0" smtClean="0"/>
          </a:p>
        </p:txBody>
      </p:sp>
      <p:sp>
        <p:nvSpPr>
          <p:cNvPr id="2" name="Curved Right Arrow 1"/>
          <p:cNvSpPr/>
          <p:nvPr/>
        </p:nvSpPr>
        <p:spPr>
          <a:xfrm>
            <a:off x="1003964" y="3446172"/>
            <a:ext cx="399965" cy="2547024"/>
          </a:xfrm>
          <a:prstGeom prst="curved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GB">
              <a:solidFill>
                <a:schemeClr val="tx1"/>
              </a:solidFill>
            </a:endParaRPr>
          </a:p>
        </p:txBody>
      </p:sp>
      <p:sp>
        <p:nvSpPr>
          <p:cNvPr id="64" name="Curved Right Arrow 63"/>
          <p:cNvSpPr/>
          <p:nvPr/>
        </p:nvSpPr>
        <p:spPr>
          <a:xfrm rot="10800000">
            <a:off x="3115229" y="3392384"/>
            <a:ext cx="399965" cy="2547024"/>
          </a:xfrm>
          <a:prstGeom prst="curv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97772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239" y="333957"/>
            <a:ext cx="10075647" cy="882386"/>
          </a:xfrm>
          <a:prstGeom prst="rect">
            <a:avLst/>
          </a:prstGeom>
        </p:spPr>
        <p:txBody>
          <a:bodyPr>
            <a:normAutofit/>
          </a:bodyPr>
          <a:lstStyle/>
          <a:p>
            <a:pPr marL="0" indent="0" algn="ctr">
              <a:buNone/>
            </a:pPr>
            <a:r>
              <a:rPr lang="en-IE" sz="3600" b="1" dirty="0" smtClean="0">
                <a:solidFill>
                  <a:srgbClr val="548235"/>
                </a:solidFill>
                <a:ea typeface="+mj-ea"/>
                <a:cs typeface="+mj-cs"/>
              </a:rPr>
              <a:t>Multi-Actor Approach in Cluster 6</a:t>
            </a:r>
            <a:endParaRPr lang="en-GB" dirty="0">
              <a:solidFill>
                <a:srgbClr val="548235"/>
              </a:solidFill>
            </a:endParaRPr>
          </a:p>
        </p:txBody>
      </p:sp>
      <p:sp>
        <p:nvSpPr>
          <p:cNvPr id="4" name="ZoneTexte 2">
            <a:extLst>
              <a:ext uri="{FF2B5EF4-FFF2-40B4-BE49-F238E27FC236}">
                <a16:creationId xmlns:a16="http://schemas.microsoft.com/office/drawing/2014/main" id="{250FB342-EA24-424A-9C57-D39FE5B4D4AE}"/>
              </a:ext>
            </a:extLst>
          </p:cNvPr>
          <p:cNvSpPr txBox="1"/>
          <p:nvPr/>
        </p:nvSpPr>
        <p:spPr>
          <a:xfrm>
            <a:off x="404037" y="1320837"/>
            <a:ext cx="11674232" cy="5801588"/>
          </a:xfrm>
          <a:prstGeom prst="rect">
            <a:avLst/>
          </a:prstGeom>
          <a:solidFill>
            <a:schemeClr val="bg1"/>
          </a:solidFill>
        </p:spPr>
        <p:txBody>
          <a:bodyPr wrap="square" rtlCol="0">
            <a:spAutoFit/>
          </a:bodyPr>
          <a:lstStyle/>
          <a:p>
            <a:pPr marL="285750" lvl="0" indent="-285750">
              <a:spcAft>
                <a:spcPts val="1200"/>
              </a:spcAft>
              <a:buFontTx/>
              <a:buChar char="-"/>
            </a:pPr>
            <a:r>
              <a:rPr lang="en-US" sz="2400" b="1" dirty="0">
                <a:solidFill>
                  <a:srgbClr val="C00000"/>
                </a:solidFill>
              </a:rPr>
              <a:t>Clear list of </a:t>
            </a:r>
            <a:r>
              <a:rPr lang="en-US" sz="2400" b="1" dirty="0" smtClean="0">
                <a:solidFill>
                  <a:srgbClr val="C00000"/>
                </a:solidFill>
              </a:rPr>
              <a:t>well defined requirements</a:t>
            </a:r>
            <a:r>
              <a:rPr lang="en-US" sz="2400" b="1" dirty="0">
                <a:solidFill>
                  <a:prstClr val="black"/>
                </a:solidFill>
              </a:rPr>
              <a:t>, </a:t>
            </a:r>
            <a:r>
              <a:rPr lang="en-US" sz="2400" dirty="0">
                <a:solidFill>
                  <a:prstClr val="black"/>
                </a:solidFill>
              </a:rPr>
              <a:t>forming fully part of the topic </a:t>
            </a:r>
            <a:r>
              <a:rPr lang="en-US" sz="2400" dirty="0" smtClean="0">
                <a:solidFill>
                  <a:prstClr val="black"/>
                </a:solidFill>
              </a:rPr>
              <a:t>requirements and labelled.  All MA projects are automatically RRI and make research more demand-driven and ready to apply.</a:t>
            </a:r>
          </a:p>
          <a:p>
            <a:pPr marL="285750" lvl="0" indent="-285750">
              <a:spcAft>
                <a:spcPts val="1200"/>
              </a:spcAft>
              <a:buFontTx/>
              <a:buChar char="-"/>
            </a:pPr>
            <a:r>
              <a:rPr lang="en-US" sz="2400" dirty="0" smtClean="0">
                <a:solidFill>
                  <a:prstClr val="black"/>
                </a:solidFill>
              </a:rPr>
              <a:t>The requirements </a:t>
            </a:r>
            <a:r>
              <a:rPr lang="en-US" sz="2400" dirty="0">
                <a:solidFill>
                  <a:prstClr val="black"/>
                </a:solidFill>
              </a:rPr>
              <a:t>for the </a:t>
            </a:r>
            <a:r>
              <a:rPr lang="en-US" sz="2400" dirty="0" smtClean="0">
                <a:solidFill>
                  <a:prstClr val="black"/>
                </a:solidFill>
              </a:rPr>
              <a:t>Multi-Actor approach (MAA) are in the </a:t>
            </a:r>
            <a:r>
              <a:rPr lang="en-US" sz="2400" dirty="0">
                <a:solidFill>
                  <a:prstClr val="black"/>
                </a:solidFill>
              </a:rPr>
              <a:t>introduction of the Work </a:t>
            </a:r>
            <a:r>
              <a:rPr lang="en-US" sz="2400" dirty="0" err="1">
                <a:solidFill>
                  <a:prstClr val="black"/>
                </a:solidFill>
              </a:rPr>
              <a:t>Programme</a:t>
            </a:r>
            <a:r>
              <a:rPr lang="en-US" sz="2400" dirty="0">
                <a:solidFill>
                  <a:prstClr val="black"/>
                </a:solidFill>
              </a:rPr>
              <a:t> and </a:t>
            </a:r>
            <a:r>
              <a:rPr lang="en-US" sz="2400" dirty="0" smtClean="0">
                <a:solidFill>
                  <a:prstClr val="black"/>
                </a:solidFill>
              </a:rPr>
              <a:t>only very slightly adapted compared with H2020 to suit all topics in Cluster 6: they are a little bit more generic than in 2014-2020 (still focus on inclusion of end-users and multipliers but e.g. literally adding “citizens, consumers, local communities </a:t>
            </a:r>
            <a:r>
              <a:rPr lang="en-US" sz="2400" dirty="0" err="1" smtClean="0">
                <a:solidFill>
                  <a:prstClr val="black"/>
                </a:solidFill>
              </a:rPr>
              <a:t>etc</a:t>
            </a:r>
            <a:r>
              <a:rPr lang="en-US" sz="2400" dirty="0" smtClean="0">
                <a:solidFill>
                  <a:prstClr val="black"/>
                </a:solidFill>
              </a:rPr>
              <a:t> as potential actors)</a:t>
            </a:r>
            <a:endParaRPr lang="en-US" sz="2400" dirty="0">
              <a:solidFill>
                <a:prstClr val="black"/>
              </a:solidFill>
            </a:endParaRPr>
          </a:p>
          <a:p>
            <a:pPr marL="285750" indent="-285750">
              <a:spcAft>
                <a:spcPts val="1200"/>
              </a:spcAft>
              <a:buFontTx/>
              <a:buChar char="-"/>
            </a:pPr>
            <a:r>
              <a:rPr lang="en-US" sz="2400" dirty="0">
                <a:solidFill>
                  <a:prstClr val="black"/>
                </a:solidFill>
              </a:rPr>
              <a:t>6 bullets of obligations counting under the criterion Excellence: clarity and pertinence of the objectives and soundness of the </a:t>
            </a:r>
            <a:r>
              <a:rPr lang="en-US" sz="2400" dirty="0" smtClean="0">
                <a:solidFill>
                  <a:prstClr val="black"/>
                </a:solidFill>
              </a:rPr>
              <a:t>concept:</a:t>
            </a:r>
            <a:endParaRPr lang="en-US" sz="2400" dirty="0">
              <a:solidFill>
                <a:prstClr val="black"/>
              </a:solidFill>
            </a:endParaRPr>
          </a:p>
          <a:p>
            <a:pPr marL="285750" lvl="0" indent="-285750">
              <a:spcAft>
                <a:spcPts val="1200"/>
              </a:spcAft>
              <a:buFontTx/>
              <a:buChar char="-"/>
            </a:pPr>
            <a:r>
              <a:rPr lang="en-US" sz="2400" dirty="0" smtClean="0">
                <a:solidFill>
                  <a:prstClr val="black"/>
                </a:solidFill>
              </a:rPr>
              <a:t>Systemic </a:t>
            </a:r>
            <a:r>
              <a:rPr lang="en-US" sz="2400" dirty="0">
                <a:solidFill>
                  <a:prstClr val="black"/>
                </a:solidFill>
              </a:rPr>
              <a:t>approach: </a:t>
            </a:r>
            <a:r>
              <a:rPr lang="en-US" sz="2400" b="1" dirty="0" smtClean="0">
                <a:solidFill>
                  <a:prstClr val="black"/>
                </a:solidFill>
              </a:rPr>
              <a:t>MAA is not a "cross-cutting issue" </a:t>
            </a:r>
            <a:r>
              <a:rPr lang="en-US" sz="2400" dirty="0" smtClean="0">
                <a:solidFill>
                  <a:prstClr val="black"/>
                </a:solidFill>
              </a:rPr>
              <a:t>(as </a:t>
            </a:r>
            <a:r>
              <a:rPr lang="en-US" sz="2400" dirty="0">
                <a:solidFill>
                  <a:prstClr val="black"/>
                </a:solidFill>
              </a:rPr>
              <a:t>RRI, SSH, gender), </a:t>
            </a:r>
            <a:r>
              <a:rPr lang="en-US" sz="2400" b="1" dirty="0" smtClean="0">
                <a:solidFill>
                  <a:srgbClr val="C00000"/>
                </a:solidFill>
              </a:rPr>
              <a:t>it must serve transitional purposes  thanks to co-ownership, co-creation, co-decision</a:t>
            </a:r>
          </a:p>
          <a:p>
            <a:pPr marL="457200" indent="-457200">
              <a:spcAft>
                <a:spcPts val="600"/>
              </a:spcAft>
              <a:buFont typeface="+mj-lt"/>
              <a:buAutoNum type="arabicPeriod"/>
              <a:defRPr/>
            </a:pPr>
            <a:endParaRPr kumimoji="0" lang="en-IE" sz="190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4218147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7623" y="355223"/>
            <a:ext cx="10075647" cy="882386"/>
          </a:xfrm>
          <a:prstGeom prst="rect">
            <a:avLst/>
          </a:prstGeom>
        </p:spPr>
        <p:txBody>
          <a:bodyPr>
            <a:normAutofit/>
          </a:bodyPr>
          <a:lstStyle/>
          <a:p>
            <a:pPr marL="0" indent="0" algn="ctr">
              <a:buNone/>
            </a:pPr>
            <a:r>
              <a:rPr lang="en-IE" sz="3600" b="1" dirty="0" smtClean="0">
                <a:solidFill>
                  <a:srgbClr val="548235"/>
                </a:solidFill>
                <a:ea typeface="+mj-ea"/>
                <a:cs typeface="+mj-cs"/>
              </a:rPr>
              <a:t>Multi-Actor Approach in Cluster 6</a:t>
            </a:r>
            <a:endParaRPr lang="en-GB" dirty="0">
              <a:solidFill>
                <a:srgbClr val="548235"/>
              </a:solidFill>
            </a:endParaRPr>
          </a:p>
        </p:txBody>
      </p:sp>
      <p:sp>
        <p:nvSpPr>
          <p:cNvPr id="4" name="ZoneTexte 2">
            <a:extLst>
              <a:ext uri="{FF2B5EF4-FFF2-40B4-BE49-F238E27FC236}">
                <a16:creationId xmlns:a16="http://schemas.microsoft.com/office/drawing/2014/main" id="{250FB342-EA24-424A-9C57-D39FE5B4D4AE}"/>
              </a:ext>
            </a:extLst>
          </p:cNvPr>
          <p:cNvSpPr txBox="1"/>
          <p:nvPr/>
        </p:nvSpPr>
        <p:spPr>
          <a:xfrm>
            <a:off x="319294" y="1161346"/>
            <a:ext cx="11674232" cy="2754600"/>
          </a:xfrm>
          <a:prstGeom prst="rect">
            <a:avLst/>
          </a:prstGeom>
          <a:solidFill>
            <a:schemeClr val="bg1"/>
          </a:solidFill>
        </p:spPr>
        <p:txBody>
          <a:bodyPr wrap="square" rtlCol="0">
            <a:spAutoFit/>
          </a:bodyPr>
          <a:lstStyle/>
          <a:p>
            <a:pPr marL="285750" indent="-285750">
              <a:spcAft>
                <a:spcPts val="600"/>
              </a:spcAft>
              <a:buFontTx/>
              <a:buChar char="-"/>
            </a:pPr>
            <a:r>
              <a:rPr lang="en-US" sz="2400" b="1" dirty="0" smtClean="0">
                <a:solidFill>
                  <a:srgbClr val="C00000"/>
                </a:solidFill>
              </a:rPr>
              <a:t>MAA is not equal to multi/</a:t>
            </a:r>
            <a:r>
              <a:rPr lang="en-US" sz="2400" b="1" dirty="0" err="1" smtClean="0">
                <a:solidFill>
                  <a:srgbClr val="C00000"/>
                </a:solidFill>
              </a:rPr>
              <a:t>pluri-disciplinarity</a:t>
            </a:r>
            <a:r>
              <a:rPr lang="en-US" sz="2400" dirty="0" smtClean="0">
                <a:solidFill>
                  <a:prstClr val="black"/>
                </a:solidFill>
              </a:rPr>
              <a:t>, nor to Living Labs, nor to a strong dissemination requirement nor to a broad stakeholders' board, although all these are steps in the right direction but miss one of the essential elements.</a:t>
            </a:r>
          </a:p>
          <a:p>
            <a:pPr marL="285750" indent="-285750">
              <a:spcAft>
                <a:spcPts val="600"/>
              </a:spcAft>
              <a:buFontTx/>
              <a:buChar char="-"/>
            </a:pPr>
            <a:r>
              <a:rPr lang="en-US" sz="2400" dirty="0" smtClean="0">
                <a:solidFill>
                  <a:prstClr val="black"/>
                </a:solidFill>
              </a:rPr>
              <a:t>For strong impact, to really come to transitions, multi-actor approach with an adequate mix of relevant actors is key!</a:t>
            </a:r>
          </a:p>
          <a:p>
            <a:pPr marL="457200" indent="-457200">
              <a:spcAft>
                <a:spcPts val="600"/>
              </a:spcAft>
              <a:buFont typeface="+mj-lt"/>
              <a:buAutoNum type="arabicPeriod"/>
              <a:defRPr/>
            </a:pPr>
            <a:endParaRPr kumimoji="0" lang="en-IE" sz="1900" i="0" u="none" strike="noStrike" kern="1200" cap="none" spc="0" normalizeH="0" baseline="0" noProof="0" dirty="0" smtClean="0">
              <a:ln>
                <a:noFill/>
              </a:ln>
              <a:effectLst/>
              <a:uLnTx/>
              <a:uFillTx/>
            </a:endParaRPr>
          </a:p>
          <a:p>
            <a:pPr marL="457200" indent="-457200">
              <a:spcAft>
                <a:spcPts val="600"/>
              </a:spcAft>
              <a:buFont typeface="+mj-lt"/>
              <a:buAutoNum type="arabicPeriod"/>
              <a:defRPr/>
            </a:pPr>
            <a:endParaRPr kumimoji="0" lang="en-IE" sz="1900" i="0" u="none" strike="noStrike" kern="1200" cap="none" spc="0" normalizeH="0" baseline="0" noProof="0" dirty="0">
              <a:ln>
                <a:noFill/>
              </a:ln>
              <a:effectLst/>
              <a:uLnTx/>
              <a:uFillTx/>
            </a:endParaRPr>
          </a:p>
        </p:txBody>
      </p:sp>
      <p:sp>
        <p:nvSpPr>
          <p:cNvPr id="5" name="TextBox 4"/>
          <p:cNvSpPr txBox="1"/>
          <p:nvPr/>
        </p:nvSpPr>
        <p:spPr>
          <a:xfrm>
            <a:off x="956930" y="3447242"/>
            <a:ext cx="11036596" cy="3046988"/>
          </a:xfrm>
          <a:prstGeom prst="rect">
            <a:avLst/>
          </a:prstGeom>
          <a:solidFill>
            <a:schemeClr val="bg1"/>
          </a:solidFill>
          <a:ln w="28575">
            <a:solidFill>
              <a:srgbClr val="548235"/>
            </a:solidFill>
          </a:ln>
        </p:spPr>
        <p:txBody>
          <a:bodyPr wrap="square" rtlCol="0">
            <a:spAutoFit/>
          </a:bodyPr>
          <a:lstStyle/>
          <a:p>
            <a:pPr marL="480472" indent="0">
              <a:buNone/>
              <a:defRPr/>
            </a:pPr>
            <a:r>
              <a:rPr lang="en-US" altLang="en-US" sz="2400" dirty="0">
                <a:solidFill>
                  <a:srgbClr val="C00000"/>
                </a:solidFill>
                <a:ea typeface="Verdana" panose="020B0604030504040204" pitchFamily="34" charset="0"/>
                <a:cs typeface="Verdana" panose="020B0604030504040204" pitchFamily="34" charset="0"/>
              </a:rPr>
              <a:t> </a:t>
            </a:r>
            <a:r>
              <a:rPr lang="en-US" altLang="en-US" sz="2400" dirty="0" smtClean="0">
                <a:solidFill>
                  <a:srgbClr val="C00000"/>
                </a:solidFill>
                <a:ea typeface="Verdana" panose="020B0604030504040204" pitchFamily="34" charset="0"/>
                <a:cs typeface="Verdana" panose="020B0604030504040204" pitchFamily="34" charset="0"/>
              </a:rPr>
              <a:t>=&gt;</a:t>
            </a:r>
            <a:r>
              <a:rPr lang="en-US" altLang="en-US" sz="2400" dirty="0">
                <a:solidFill>
                  <a:srgbClr val="C00000"/>
                </a:solidFill>
                <a:ea typeface="Verdana" panose="020B0604030504040204" pitchFamily="34" charset="0"/>
                <a:cs typeface="Verdana" panose="020B0604030504040204" pitchFamily="34" charset="0"/>
              </a:rPr>
              <a:t>'Actor': </a:t>
            </a:r>
            <a:r>
              <a:rPr lang="en-US" altLang="en-US" sz="2400" dirty="0"/>
              <a:t>a partner taking part </a:t>
            </a:r>
            <a:r>
              <a:rPr lang="en-US" altLang="en-US" sz="2400" dirty="0">
                <a:solidFill>
                  <a:srgbClr val="C00000"/>
                </a:solidFill>
              </a:rPr>
              <a:t>in project activities</a:t>
            </a:r>
            <a:r>
              <a:rPr lang="en-US" altLang="en-US" sz="2400" dirty="0"/>
              <a:t>, contributing to project outcomes </a:t>
            </a:r>
            <a:r>
              <a:rPr lang="en-US" altLang="en-US" sz="2400" dirty="0" smtClean="0"/>
              <a:t>(co-creation, co-decision</a:t>
            </a:r>
            <a:r>
              <a:rPr lang="en-US" altLang="en-US" sz="2400" dirty="0"/>
              <a:t>, co-ownership</a:t>
            </a:r>
            <a:r>
              <a:rPr lang="en-US" altLang="en-US" sz="2400" dirty="0" smtClean="0"/>
              <a:t>). Co-responsible !</a:t>
            </a:r>
          </a:p>
          <a:p>
            <a:pPr marL="480472" indent="0">
              <a:buNone/>
              <a:defRPr/>
            </a:pPr>
            <a:endParaRPr lang="en-US" altLang="en-US" sz="2400" dirty="0"/>
          </a:p>
          <a:p>
            <a:pPr marL="480472" indent="0">
              <a:spcAft>
                <a:spcPts val="1200"/>
              </a:spcAft>
              <a:buNone/>
              <a:defRPr/>
            </a:pPr>
            <a:r>
              <a:rPr lang="en-US" altLang="en-US" sz="2400" dirty="0">
                <a:solidFill>
                  <a:srgbClr val="C00000"/>
                </a:solidFill>
                <a:ea typeface="Verdana" panose="020B0604030504040204" pitchFamily="34" charset="0"/>
                <a:cs typeface="Verdana" panose="020B0604030504040204" pitchFamily="34" charset="0"/>
              </a:rPr>
              <a:t> =&gt;'Stakeholder': </a:t>
            </a:r>
            <a:r>
              <a:rPr lang="en-US" altLang="en-US" sz="2400" dirty="0"/>
              <a:t>person expressing a </a:t>
            </a:r>
            <a:r>
              <a:rPr lang="en-US" altLang="en-US" sz="2400" dirty="0">
                <a:solidFill>
                  <a:srgbClr val="C00000"/>
                </a:solidFill>
                <a:ea typeface="Verdana" panose="020B0604030504040204" pitchFamily="34" charset="0"/>
                <a:cs typeface="Verdana" panose="020B0604030504040204" pitchFamily="34" charset="0"/>
              </a:rPr>
              <a:t>view/stake </a:t>
            </a:r>
            <a:r>
              <a:rPr lang="en-US" altLang="en-US" sz="2400" dirty="0"/>
              <a:t>at a certain moment(s) during the project: stakeholders' board, regional or national </a:t>
            </a:r>
            <a:r>
              <a:rPr lang="en-US" altLang="en-US" sz="2400" dirty="0" smtClean="0"/>
              <a:t>meetings, feels less engaged and regularly disappointed (“not being listened to”). He/she is </a:t>
            </a:r>
            <a:r>
              <a:rPr lang="en-US" altLang="en-US" sz="2400" b="1" dirty="0" smtClean="0"/>
              <a:t>not fully involved in the project</a:t>
            </a:r>
            <a:r>
              <a:rPr lang="en-US" altLang="en-US" sz="2400" dirty="0" smtClean="0"/>
              <a:t>, only a sound board in those cases that project owners want to listen and act upon the advice given</a:t>
            </a:r>
            <a:endParaRPr lang="en-US" altLang="en-US" sz="2400" dirty="0"/>
          </a:p>
        </p:txBody>
      </p:sp>
    </p:spTree>
    <p:extLst>
      <p:ext uri="{BB962C8B-B14F-4D97-AF65-F5344CB8AC3E}">
        <p14:creationId xmlns:p14="http://schemas.microsoft.com/office/powerpoint/2010/main" val="1676437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9098" y="248893"/>
            <a:ext cx="11270511" cy="882386"/>
          </a:xfrm>
          <a:prstGeom prst="rect">
            <a:avLst/>
          </a:prstGeom>
        </p:spPr>
        <p:txBody>
          <a:bodyPr>
            <a:normAutofit fontScale="92500"/>
          </a:bodyPr>
          <a:lstStyle/>
          <a:p>
            <a:pPr marL="0" indent="0" algn="ctr">
              <a:buNone/>
            </a:pPr>
            <a:r>
              <a:rPr lang="en-IE" sz="3600" b="1" dirty="0" smtClean="0">
                <a:solidFill>
                  <a:srgbClr val="548235"/>
                </a:solidFill>
                <a:ea typeface="+mj-ea"/>
                <a:cs typeface="+mj-cs"/>
              </a:rPr>
              <a:t>Requirements for Multi-Actor Approach in HE Cluster 6</a:t>
            </a:r>
            <a:endParaRPr lang="en-GB" dirty="0">
              <a:solidFill>
                <a:srgbClr val="548235"/>
              </a:solidFill>
            </a:endParaRPr>
          </a:p>
        </p:txBody>
      </p:sp>
      <p:sp>
        <p:nvSpPr>
          <p:cNvPr id="4" name="ZoneTexte 2">
            <a:extLst>
              <a:ext uri="{FF2B5EF4-FFF2-40B4-BE49-F238E27FC236}">
                <a16:creationId xmlns:a16="http://schemas.microsoft.com/office/drawing/2014/main" id="{250FB342-EA24-424A-9C57-D39FE5B4D4AE}"/>
              </a:ext>
            </a:extLst>
          </p:cNvPr>
          <p:cNvSpPr txBox="1"/>
          <p:nvPr/>
        </p:nvSpPr>
        <p:spPr>
          <a:xfrm>
            <a:off x="202019" y="948690"/>
            <a:ext cx="11876250" cy="5755422"/>
          </a:xfrm>
          <a:prstGeom prst="rect">
            <a:avLst/>
          </a:prstGeom>
          <a:solidFill>
            <a:schemeClr val="bg1"/>
          </a:solidFill>
        </p:spPr>
        <p:txBody>
          <a:bodyPr wrap="square" rtlCol="0">
            <a:spAutoFit/>
          </a:bodyPr>
          <a:lstStyle/>
          <a:p>
            <a:pPr marL="480472" indent="-480472">
              <a:spcAft>
                <a:spcPts val="1200"/>
              </a:spcAft>
              <a:buFont typeface="+mj-lt"/>
              <a:buAutoNum type="alphaLcParenR"/>
              <a:defRPr/>
            </a:pPr>
            <a:r>
              <a:rPr lang="en-US" sz="2200" b="1" dirty="0">
                <a:solidFill>
                  <a:srgbClr val="C00000"/>
                </a:solidFill>
              </a:rPr>
              <a:t>How will the project proposal's objectives and planning target needs/problems and opportunities of end-users </a:t>
            </a:r>
            <a:r>
              <a:rPr lang="en-US" sz="2200" b="1" dirty="0" smtClean="0">
                <a:solidFill>
                  <a:srgbClr val="C00000"/>
                </a:solidFill>
              </a:rPr>
              <a:t>of project results</a:t>
            </a:r>
            <a:r>
              <a:rPr lang="en-US" sz="2200" dirty="0" smtClean="0">
                <a:solidFill>
                  <a:prstClr val="black"/>
                </a:solidFill>
              </a:rPr>
              <a:t>? </a:t>
            </a:r>
            <a:r>
              <a:rPr lang="en-US" sz="2200" i="1" dirty="0">
                <a:solidFill>
                  <a:prstClr val="black"/>
                </a:solidFill>
              </a:rPr>
              <a:t>Get your users motivated to </a:t>
            </a:r>
            <a:r>
              <a:rPr lang="en-US" sz="2200" i="1" dirty="0" smtClean="0">
                <a:solidFill>
                  <a:prstClr val="black"/>
                </a:solidFill>
              </a:rPr>
              <a:t>help develop and then they will become more motivated to implement </a:t>
            </a:r>
            <a:r>
              <a:rPr lang="en-US" sz="2200" i="1" dirty="0">
                <a:solidFill>
                  <a:prstClr val="black"/>
                </a:solidFill>
              </a:rPr>
              <a:t>the ready-made solutions</a:t>
            </a:r>
            <a:endParaRPr lang="en-US" sz="2200" i="1" dirty="0" smtClean="0">
              <a:solidFill>
                <a:srgbClr val="C00000"/>
              </a:solidFill>
            </a:endParaRPr>
          </a:p>
          <a:p>
            <a:pPr marL="480472" indent="-480472">
              <a:spcAft>
                <a:spcPts val="1200"/>
              </a:spcAft>
              <a:buFont typeface="+mj-lt"/>
              <a:buAutoNum type="alphaLcParenR"/>
              <a:defRPr/>
            </a:pPr>
            <a:r>
              <a:rPr lang="en-US" sz="2200" dirty="0" smtClean="0">
                <a:solidFill>
                  <a:srgbClr val="C00000"/>
                </a:solidFill>
              </a:rPr>
              <a:t>The </a:t>
            </a:r>
            <a:r>
              <a:rPr lang="en-US" sz="2200" b="1" dirty="0">
                <a:solidFill>
                  <a:srgbClr val="C00000"/>
                </a:solidFill>
              </a:rPr>
              <a:t>composition of the consortium </a:t>
            </a:r>
            <a:r>
              <a:rPr lang="en-US" sz="2200" dirty="0" smtClean="0">
                <a:solidFill>
                  <a:prstClr val="black"/>
                </a:solidFill>
              </a:rPr>
              <a:t>a</a:t>
            </a:r>
            <a:r>
              <a:rPr lang="en-US" sz="2200" dirty="0">
                <a:solidFill>
                  <a:prstClr val="black"/>
                </a:solidFill>
              </a:rPr>
              <a:t>nd the description of the project must </a:t>
            </a:r>
            <a:r>
              <a:rPr lang="en-US" sz="2200" dirty="0">
                <a:solidFill>
                  <a:prstClr val="black"/>
                </a:solidFill>
              </a:rPr>
              <a:t>reflect a balanced choice of </a:t>
            </a:r>
            <a:r>
              <a:rPr lang="en-US" sz="2200" dirty="0" smtClean="0">
                <a:solidFill>
                  <a:prstClr val="black"/>
                </a:solidFill>
              </a:rPr>
              <a:t>relevant key </a:t>
            </a:r>
            <a:r>
              <a:rPr lang="en-US" sz="2200" dirty="0">
                <a:solidFill>
                  <a:srgbClr val="C00000"/>
                </a:solidFill>
              </a:rPr>
              <a:t>actors with </a:t>
            </a:r>
            <a:r>
              <a:rPr lang="en-US" sz="2200" dirty="0">
                <a:solidFill>
                  <a:srgbClr val="C00000"/>
                </a:solidFill>
              </a:rPr>
              <a:t>complementary types of </a:t>
            </a:r>
            <a:r>
              <a:rPr lang="en-US" sz="2200" dirty="0" smtClean="0">
                <a:solidFill>
                  <a:srgbClr val="C00000"/>
                </a:solidFill>
              </a:rPr>
              <a:t>knowledge. </a:t>
            </a:r>
            <a:r>
              <a:rPr lang="en-US" sz="2200" i="1" dirty="0"/>
              <a:t>Bu</a:t>
            </a:r>
            <a:r>
              <a:rPr lang="en-US" sz="2200" i="1" dirty="0" smtClean="0"/>
              <a:t>ilding </a:t>
            </a:r>
            <a:r>
              <a:rPr lang="en-US" sz="2200" i="1" dirty="0"/>
              <a:t>blocks for innovation are expected to come from science as well as from practice and </a:t>
            </a:r>
            <a:r>
              <a:rPr lang="en-US" sz="2200" i="1" dirty="0" smtClean="0"/>
              <a:t>intermediaries. Targeted choice of actors who can really contribute to the objectives</a:t>
            </a:r>
          </a:p>
          <a:p>
            <a:pPr lvl="1">
              <a:spcAft>
                <a:spcPts val="1200"/>
              </a:spcAft>
              <a:defRPr/>
            </a:pPr>
            <a:r>
              <a:rPr lang="en-US" altLang="en-US" sz="2200" dirty="0" smtClean="0">
                <a:solidFill>
                  <a:srgbClr val="C00000"/>
                </a:solidFill>
              </a:rPr>
              <a:t>"</a:t>
            </a:r>
            <a:r>
              <a:rPr lang="en-US" altLang="en-US" sz="2200" dirty="0">
                <a:solidFill>
                  <a:srgbClr val="C00000"/>
                </a:solidFill>
              </a:rPr>
              <a:t>all along the project": a clear role for the different actors in the work </a:t>
            </a:r>
            <a:r>
              <a:rPr lang="en-US" altLang="en-US" sz="2200" dirty="0" smtClean="0">
                <a:solidFill>
                  <a:srgbClr val="C00000"/>
                </a:solidFill>
              </a:rPr>
              <a:t>plan is essential</a:t>
            </a:r>
            <a:r>
              <a:rPr lang="en-US" altLang="en-US" sz="2200" dirty="0" smtClean="0">
                <a:solidFill>
                  <a:prstClr val="black"/>
                </a:solidFill>
              </a:rPr>
              <a:t>, </a:t>
            </a:r>
            <a:r>
              <a:rPr lang="en-US" altLang="en-US" sz="2200" dirty="0">
                <a:solidFill>
                  <a:prstClr val="black"/>
                </a:solidFill>
              </a:rPr>
              <a:t>from the participation in the planning of work and experiments, their execution up until the dissemination of results and the possible demonstration phase. </a:t>
            </a:r>
            <a:r>
              <a:rPr lang="en-US" altLang="en-US" sz="2200" i="1" dirty="0"/>
              <a:t>Co-decision </a:t>
            </a:r>
            <a:r>
              <a:rPr lang="en-US" altLang="en-US" sz="2200" i="1" dirty="0" smtClean="0"/>
              <a:t>and mutual respect unleashes </a:t>
            </a:r>
            <a:r>
              <a:rPr lang="en-US" altLang="en-US" sz="2200" i="1" dirty="0"/>
              <a:t>practical (tacit) knowledge of </a:t>
            </a:r>
            <a:r>
              <a:rPr lang="en-US" altLang="en-US" sz="2200" i="1" dirty="0" smtClean="0"/>
              <a:t>practitioners.</a:t>
            </a:r>
            <a:endParaRPr lang="en-US" altLang="en-US" sz="2200" i="1" dirty="0"/>
          </a:p>
          <a:p>
            <a:pPr lvl="1">
              <a:spcAft>
                <a:spcPts val="1200"/>
              </a:spcAft>
              <a:defRPr/>
            </a:pPr>
            <a:r>
              <a:rPr lang="en-US" altLang="en-US" sz="2200" dirty="0" smtClean="0"/>
              <a:t>This </a:t>
            </a:r>
            <a:r>
              <a:rPr lang="en-US" altLang="en-US" sz="2200" dirty="0" smtClean="0">
                <a:solidFill>
                  <a:srgbClr val="C00000"/>
                </a:solidFill>
              </a:rPr>
              <a:t>speeds up the acceptance and dissemination of new ideas/solutions</a:t>
            </a:r>
            <a:r>
              <a:rPr lang="en-US" altLang="en-US" sz="2200" dirty="0" smtClean="0"/>
              <a:t> thanks to </a:t>
            </a:r>
            <a:r>
              <a:rPr lang="en-US" altLang="en-US" sz="2200" dirty="0" err="1" smtClean="0"/>
              <a:t>cross-fertilisation</a:t>
            </a:r>
            <a:r>
              <a:rPr lang="en-US" altLang="en-US" sz="2200" dirty="0" smtClean="0"/>
              <a:t> of ideas and views, and to </a:t>
            </a:r>
            <a:r>
              <a:rPr lang="en-US" altLang="en-US" sz="2200" dirty="0" smtClean="0">
                <a:solidFill>
                  <a:srgbClr val="C00000"/>
                </a:solidFill>
              </a:rPr>
              <a:t>including also multipliers, facilitators and EIP Operational Groups</a:t>
            </a:r>
            <a:r>
              <a:rPr lang="en-US" altLang="en-US" sz="2200" dirty="0" smtClean="0"/>
              <a:t> from countries and regions working on similar topics. </a:t>
            </a:r>
            <a:endParaRPr lang="en-US" altLang="en-US" sz="2200" dirty="0"/>
          </a:p>
          <a:p>
            <a:pPr marL="457200" indent="-457200">
              <a:spcAft>
                <a:spcPts val="600"/>
              </a:spcAft>
              <a:buFont typeface="+mj-lt"/>
              <a:buAutoNum type="arabicPeriod"/>
              <a:defRPr/>
            </a:pPr>
            <a:endParaRPr kumimoji="0" lang="en-IE" sz="200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067767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8582" y="344590"/>
            <a:ext cx="10919637" cy="882386"/>
          </a:xfrm>
          <a:prstGeom prst="rect">
            <a:avLst/>
          </a:prstGeom>
        </p:spPr>
        <p:txBody>
          <a:bodyPr>
            <a:normAutofit fontScale="92500"/>
          </a:bodyPr>
          <a:lstStyle/>
          <a:p>
            <a:pPr marL="0" lvl="0" indent="0" algn="ctr">
              <a:buClr>
                <a:srgbClr val="034EA2"/>
              </a:buClr>
              <a:buNone/>
            </a:pPr>
            <a:r>
              <a:rPr lang="en-IE" sz="3300" b="1" dirty="0">
                <a:solidFill>
                  <a:srgbClr val="548235"/>
                </a:solidFill>
              </a:rPr>
              <a:t>Requirements for Multi-Actor Approach in HE Cluster 6</a:t>
            </a:r>
            <a:endParaRPr lang="en-GB" sz="2200" dirty="0">
              <a:solidFill>
                <a:srgbClr val="548235"/>
              </a:solidFill>
            </a:endParaRPr>
          </a:p>
        </p:txBody>
      </p:sp>
      <p:sp>
        <p:nvSpPr>
          <p:cNvPr id="4" name="ZoneTexte 2">
            <a:extLst>
              <a:ext uri="{FF2B5EF4-FFF2-40B4-BE49-F238E27FC236}">
                <a16:creationId xmlns:a16="http://schemas.microsoft.com/office/drawing/2014/main" id="{250FB342-EA24-424A-9C57-D39FE5B4D4AE}"/>
              </a:ext>
            </a:extLst>
          </p:cNvPr>
          <p:cNvSpPr txBox="1"/>
          <p:nvPr/>
        </p:nvSpPr>
        <p:spPr>
          <a:xfrm>
            <a:off x="404037" y="1001855"/>
            <a:ext cx="11674232" cy="5786199"/>
          </a:xfrm>
          <a:prstGeom prst="rect">
            <a:avLst/>
          </a:prstGeom>
          <a:solidFill>
            <a:schemeClr val="bg1"/>
          </a:solidFill>
        </p:spPr>
        <p:txBody>
          <a:bodyPr wrap="square" rtlCol="0">
            <a:spAutoFit/>
          </a:bodyPr>
          <a:lstStyle/>
          <a:p>
            <a:pPr marL="476239" indent="-457189">
              <a:spcAft>
                <a:spcPts val="1200"/>
              </a:spcAft>
              <a:buFont typeface="+mj-lt"/>
              <a:buAutoNum type="alphaLcParenR" startAt="3"/>
              <a:defRPr/>
            </a:pPr>
            <a:r>
              <a:rPr lang="en-US" altLang="en-US" sz="2200" dirty="0" smtClean="0"/>
              <a:t>Project </a:t>
            </a:r>
            <a:r>
              <a:rPr lang="en-US" altLang="en-US" sz="2200" dirty="0"/>
              <a:t>proposals should illustrate </a:t>
            </a:r>
            <a:r>
              <a:rPr lang="en-US" altLang="en-US" sz="2200" dirty="0">
                <a:solidFill>
                  <a:srgbClr val="C00000"/>
                </a:solidFill>
              </a:rPr>
              <a:t>sufficient quantity and quality of </a:t>
            </a:r>
            <a:r>
              <a:rPr lang="en-US" altLang="en-US" sz="2200" b="1" dirty="0">
                <a:solidFill>
                  <a:srgbClr val="C00000"/>
                </a:solidFill>
              </a:rPr>
              <a:t>knowledge exchange </a:t>
            </a:r>
            <a:r>
              <a:rPr lang="en-US" altLang="en-US" sz="2200" b="1" dirty="0" smtClean="0">
                <a:solidFill>
                  <a:srgbClr val="C00000"/>
                </a:solidFill>
              </a:rPr>
              <a:t>activities. </a:t>
            </a:r>
            <a:r>
              <a:rPr lang="en-US" altLang="en-US" sz="2200" dirty="0">
                <a:solidFill>
                  <a:srgbClr val="C00000"/>
                </a:solidFill>
              </a:rPr>
              <a:t>End-users</a:t>
            </a:r>
            <a:r>
              <a:rPr lang="en-US" altLang="en-US" sz="2200" dirty="0">
                <a:solidFill>
                  <a:prstClr val="black"/>
                </a:solidFill>
              </a:rPr>
              <a:t> (</a:t>
            </a:r>
            <a:r>
              <a:rPr lang="en-US" altLang="en-US" sz="2200" u="sng" dirty="0">
                <a:solidFill>
                  <a:prstClr val="black"/>
                </a:solidFill>
              </a:rPr>
              <a:t>OF THE PROJECT RESULTS</a:t>
            </a:r>
            <a:r>
              <a:rPr lang="en-US" altLang="en-US" sz="2200" dirty="0">
                <a:solidFill>
                  <a:prstClr val="black"/>
                </a:solidFill>
              </a:rPr>
              <a:t>) and practitioners are to be involved, not as a study-object, but in view of using their entrepreneurial skills and tacit knowledge for developing solutions and creating "co-ownership" of results. </a:t>
            </a:r>
            <a:endParaRPr lang="en-US" altLang="en-US" sz="2200" dirty="0">
              <a:solidFill>
                <a:srgbClr val="C00000"/>
              </a:solidFill>
            </a:endParaRPr>
          </a:p>
          <a:p>
            <a:pPr marL="476239" indent="-457189">
              <a:spcAft>
                <a:spcPts val="1200"/>
              </a:spcAft>
              <a:buFont typeface="+mj-lt"/>
              <a:buAutoNum type="alphaLcParenR" startAt="4"/>
              <a:defRPr/>
            </a:pPr>
            <a:r>
              <a:rPr lang="en-US" altLang="en-US" sz="2200" dirty="0" smtClean="0">
                <a:solidFill>
                  <a:srgbClr val="C00000"/>
                </a:solidFill>
              </a:rPr>
              <a:t>Project's </a:t>
            </a:r>
            <a:r>
              <a:rPr lang="en-US" altLang="en-US" sz="2200" dirty="0">
                <a:solidFill>
                  <a:srgbClr val="C00000"/>
                </a:solidFill>
              </a:rPr>
              <a:t>added value</a:t>
            </a:r>
            <a:r>
              <a:rPr lang="en-US" altLang="en-US" sz="2200" dirty="0"/>
              <a:t>: demonstrate </a:t>
            </a:r>
            <a:r>
              <a:rPr lang="en-US" altLang="en-US" sz="2200" b="1" dirty="0">
                <a:solidFill>
                  <a:srgbClr val="C00000"/>
                </a:solidFill>
              </a:rPr>
              <a:t>complementarity with existing research and best </a:t>
            </a:r>
            <a:r>
              <a:rPr lang="en-US" altLang="en-US" sz="2200" b="1" dirty="0" smtClean="0">
                <a:solidFill>
                  <a:srgbClr val="C00000"/>
                </a:solidFill>
              </a:rPr>
              <a:t>practice.</a:t>
            </a:r>
            <a:r>
              <a:rPr lang="en-US" altLang="en-US" sz="2200" b="1" dirty="0" smtClean="0"/>
              <a:t> </a:t>
            </a:r>
            <a:r>
              <a:rPr lang="en-US" sz="2200" dirty="0"/>
              <a:t>Meanwhile there are more than 2000 OGs on similar subjects: get them involved and connect directly with the National Rural Networks or national EIP CAP networks who know the </a:t>
            </a:r>
            <a:r>
              <a:rPr lang="en-US" sz="2200" dirty="0" smtClean="0"/>
              <a:t>subjects of the OGs </a:t>
            </a:r>
            <a:r>
              <a:rPr lang="en-US" sz="2200" dirty="0"/>
              <a:t>in their </a:t>
            </a:r>
            <a:r>
              <a:rPr lang="en-US" sz="2200" dirty="0" smtClean="0"/>
              <a:t>region/country. (Role of NCPs)</a:t>
            </a:r>
            <a:endParaRPr lang="en-US" altLang="en-US" sz="2200" dirty="0"/>
          </a:p>
          <a:p>
            <a:pPr marL="476239" indent="-457189">
              <a:spcAft>
                <a:spcPts val="1200"/>
              </a:spcAft>
              <a:buFont typeface="+mj-lt"/>
              <a:buAutoNum type="alphaLcParenR" startAt="4"/>
              <a:defRPr/>
            </a:pPr>
            <a:r>
              <a:rPr lang="en-US" altLang="en-US" sz="2200" dirty="0"/>
              <a:t>The project should </a:t>
            </a:r>
            <a:r>
              <a:rPr lang="en-US" altLang="en-US" sz="2200" b="1" dirty="0">
                <a:solidFill>
                  <a:srgbClr val="C00000"/>
                </a:solidFill>
              </a:rPr>
              <a:t>result in practical knowledge</a:t>
            </a:r>
            <a:r>
              <a:rPr lang="en-US" altLang="en-US" sz="2200" dirty="0">
                <a:solidFill>
                  <a:srgbClr val="C00000"/>
                </a:solidFill>
              </a:rPr>
              <a:t>, </a:t>
            </a:r>
            <a:r>
              <a:rPr lang="en-US" altLang="en-US" sz="2200" dirty="0"/>
              <a:t>made easily understandable and accessible, which </a:t>
            </a:r>
            <a:r>
              <a:rPr lang="en-US" altLang="en-US" sz="2200" dirty="0">
                <a:solidFill>
                  <a:srgbClr val="C00000"/>
                </a:solidFill>
              </a:rPr>
              <a:t>must </a:t>
            </a:r>
            <a:r>
              <a:rPr lang="en-US" altLang="en-US" sz="2200" b="1" dirty="0">
                <a:solidFill>
                  <a:srgbClr val="C00000"/>
                </a:solidFill>
              </a:rPr>
              <a:t>feed into the existing dissemination channels </a:t>
            </a:r>
            <a:r>
              <a:rPr lang="en-US" altLang="en-US" sz="2200" dirty="0">
                <a:solidFill>
                  <a:srgbClr val="C00000"/>
                </a:solidFill>
              </a:rPr>
              <a:t>most consulted by end-users in countries</a:t>
            </a:r>
            <a:endParaRPr lang="en-US" altLang="en-US" sz="2200" dirty="0"/>
          </a:p>
          <a:p>
            <a:pPr marL="476239" indent="-457189">
              <a:spcAft>
                <a:spcPts val="1200"/>
              </a:spcAft>
              <a:buFont typeface="+mj-lt"/>
              <a:buAutoNum type="alphaLcParenR" startAt="4"/>
              <a:defRPr/>
            </a:pPr>
            <a:r>
              <a:rPr lang="en-US" altLang="en-US" sz="2200" dirty="0">
                <a:solidFill>
                  <a:srgbClr val="C00000"/>
                </a:solidFill>
              </a:rPr>
              <a:t>For EU wide communication</a:t>
            </a:r>
            <a:r>
              <a:rPr lang="en-US" altLang="en-US" sz="2200" dirty="0"/>
              <a:t>, this practical knowledge should also be assembled into a substantial number of </a:t>
            </a:r>
            <a:r>
              <a:rPr lang="en-US" altLang="en-US" sz="2200" dirty="0">
                <a:solidFill>
                  <a:srgbClr val="C00000"/>
                </a:solidFill>
              </a:rPr>
              <a:t>'practice abstracts</a:t>
            </a:r>
            <a:r>
              <a:rPr lang="en-US" altLang="en-US" sz="2200" dirty="0"/>
              <a:t>' in the common EIP format </a:t>
            </a:r>
            <a:r>
              <a:rPr lang="en-US" altLang="en-US" sz="2200" dirty="0" smtClean="0"/>
              <a:t>(or equal tools) to </a:t>
            </a:r>
            <a:r>
              <a:rPr lang="en-US" altLang="en-US" sz="2200" dirty="0"/>
              <a:t>share within the EIP </a:t>
            </a:r>
            <a:r>
              <a:rPr lang="en-US" altLang="en-US" sz="2200" dirty="0" smtClean="0"/>
              <a:t>network. </a:t>
            </a:r>
            <a:endParaRPr lang="en-US" altLang="en-US" sz="2200" dirty="0"/>
          </a:p>
          <a:p>
            <a:pPr marL="457200" indent="-457200">
              <a:spcAft>
                <a:spcPts val="1200"/>
              </a:spcAft>
              <a:buFont typeface="+mj-lt"/>
              <a:buAutoNum type="arabicPeriod"/>
              <a:defRPr/>
            </a:pPr>
            <a:endParaRPr kumimoji="0" lang="en-IE" sz="220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21691219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4.xml><?xml version="1.0" encoding="utf-8"?>
<a:theme xmlns:a="http://schemas.openxmlformats.org/drawingml/2006/main" name="4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5.xml><?xml version="1.0" encoding="utf-8"?>
<a:theme xmlns:a="http://schemas.openxmlformats.org/drawingml/2006/main" name="2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11883</TotalTime>
  <Words>4886</Words>
  <Application>Microsoft Office PowerPoint</Application>
  <PresentationFormat>Widescreen</PresentationFormat>
  <Paragraphs>428</Paragraphs>
  <Slides>36</Slides>
  <Notes>32</Notes>
  <HiddenSlides>0</HiddenSlides>
  <MMClips>0</MMClips>
  <ScaleCrop>false</ScaleCrop>
  <HeadingPairs>
    <vt:vector size="8" baseType="variant">
      <vt:variant>
        <vt:lpstr>Fonts Used</vt:lpstr>
      </vt:variant>
      <vt:variant>
        <vt:i4>16</vt:i4>
      </vt:variant>
      <vt:variant>
        <vt:lpstr>Theme</vt:lpstr>
      </vt:variant>
      <vt:variant>
        <vt:i4>11</vt:i4>
      </vt:variant>
      <vt:variant>
        <vt:lpstr>Embedded OLE Servers</vt:lpstr>
      </vt:variant>
      <vt:variant>
        <vt:i4>1</vt:i4>
      </vt:variant>
      <vt:variant>
        <vt:lpstr>Slide Titles</vt:lpstr>
      </vt:variant>
      <vt:variant>
        <vt:i4>36</vt:i4>
      </vt:variant>
    </vt:vector>
  </HeadingPairs>
  <TitlesOfParts>
    <vt:vector size="64" baseType="lpstr">
      <vt:lpstr>MS PGothic</vt:lpstr>
      <vt:lpstr>MS PGothic</vt:lpstr>
      <vt:lpstr>Abadi MT Condensed Light</vt:lpstr>
      <vt:lpstr>Arial</vt:lpstr>
      <vt:lpstr>Avenir Next Condensed</vt:lpstr>
      <vt:lpstr>Calibri</vt:lpstr>
      <vt:lpstr>Calibri Light</vt:lpstr>
      <vt:lpstr>Cambria</vt:lpstr>
      <vt:lpstr>DejaVu Sans</vt:lpstr>
      <vt:lpstr>StarSymbol</vt:lpstr>
      <vt:lpstr>Symbol</vt:lpstr>
      <vt:lpstr>Tahoma</vt:lpstr>
      <vt:lpstr>Times New Roman</vt:lpstr>
      <vt:lpstr>Twentieth Century</vt:lpstr>
      <vt:lpstr>Verdana</vt:lpstr>
      <vt:lpstr>Wingdings</vt:lpstr>
      <vt:lpstr>Office Theme</vt:lpstr>
      <vt:lpstr>Custom Design</vt:lpstr>
      <vt:lpstr>1_Office Theme</vt:lpstr>
      <vt:lpstr>4_Office Theme</vt:lpstr>
      <vt:lpstr>2_Office Theme</vt:lpstr>
      <vt:lpstr>3_Office Theme</vt:lpstr>
      <vt:lpstr>8_Office Theme</vt:lpstr>
      <vt:lpstr>5_Office Theme</vt:lpstr>
      <vt:lpstr>6_Office Theme</vt:lpstr>
      <vt:lpstr>7_Office Theme</vt:lpstr>
      <vt:lpstr>11_Office Theme</vt:lpstr>
      <vt:lpstr>Microsoft Excel Chart</vt:lpstr>
      <vt:lpstr>The Multi-actor approach in Horizon Europe Cluster 6 serves transformational research:  co-innovation for societal challenges   </vt:lpstr>
      <vt:lpstr>1. The Multi-actor approach was strengthened and streamlined  throughout the whole Horizon Europe  Cluster 6 useable for any topic  </vt:lpstr>
      <vt:lpstr>Green Deal &amp; F2F targets: R&amp;I are key enablers…</vt:lpstr>
      <vt:lpstr>Time to step up the efforts to reach our missions!</vt:lpstr>
      <vt:lpstr>PowerPoint Presentation</vt:lpstr>
      <vt:lpstr>PowerPoint Presentation</vt:lpstr>
      <vt:lpstr>PowerPoint Presentation</vt:lpstr>
      <vt:lpstr>PowerPoint Presentation</vt:lpstr>
      <vt:lpstr>PowerPoint Presentation</vt:lpstr>
      <vt:lpstr>2. Connecting even better Horizon Europe  with the new CAP post 2020 </vt:lpstr>
      <vt:lpstr>PowerPoint Presentation</vt:lpstr>
      <vt:lpstr>PowerPoint Presentation</vt:lpstr>
      <vt:lpstr>From strategy to action: achievements so far </vt:lpstr>
      <vt:lpstr>PowerPoint Presentation</vt:lpstr>
      <vt:lpstr>PowerPoint Presentation</vt:lpstr>
      <vt:lpstr>Towards an EU-wide digital knowledge reservoir for agricultural innovation</vt:lpstr>
      <vt:lpstr>EURAKNOS &amp; EUREKA: The ‘FarmBook‘: attractive easy searchable, interactive and multi-lingual</vt:lpstr>
      <vt:lpstr>3. The CAP post 2020  also needs transitions  We have organised the necessary means </vt:lpstr>
      <vt:lpstr>PowerPoint Presentation</vt:lpstr>
      <vt:lpstr>PowerPoint Presentation</vt:lpstr>
      <vt:lpstr>PowerPoint Presentation</vt:lpstr>
      <vt:lpstr>PowerPoint Presentation</vt:lpstr>
      <vt:lpstr>Thanks to the cross-cutting objective  on K&amp;I&amp;D, all MS will reinforce their AKIS post 2020</vt:lpstr>
      <vt:lpstr>PowerPoint Presentation</vt:lpstr>
      <vt:lpstr>4. Horizon Europe’s new structure, logic and support  for the future CAP </vt:lpstr>
      <vt:lpstr>Horizon Europe: intervention logic</vt:lpstr>
      <vt:lpstr>PowerPoint Presentation</vt:lpstr>
      <vt:lpstr>Key R&amp;I priorities for agriculture, forestry and rural areas</vt:lpstr>
      <vt:lpstr>PowerPoint Presentation</vt:lpstr>
      <vt:lpstr>PowerPoint Presentation</vt:lpstr>
      <vt:lpstr>Further info on Horizon Europe’s new structure, logic and support  for the future CAP ambitions  Reaching the Green Deal,  the Farm-to-Fork strategy  and the 9 specific CAP objectives  requires input of relevant research </vt:lpstr>
      <vt:lpstr>Key R&amp;I priorities for agriculture, forestry and rural areas</vt:lpstr>
      <vt:lpstr>Key R&amp;I priorities for agriculture, forestry and rural areas</vt:lpstr>
      <vt:lpstr>Leaving space for new approaches</vt:lpstr>
      <vt:lpstr>Encouraging synergies within the EU and globally</vt:lpstr>
      <vt:lpstr>Indicative timeline</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Issues paper</dc:title>
  <dc:creator>SCHUBERT Thomas (RTD)</dc:creator>
  <cp:lastModifiedBy>VAN OOST Inge (AGRI)</cp:lastModifiedBy>
  <cp:revision>466</cp:revision>
  <dcterms:created xsi:type="dcterms:W3CDTF">2020-06-19T12:54:27Z</dcterms:created>
  <dcterms:modified xsi:type="dcterms:W3CDTF">2021-05-06T22:36:38Z</dcterms:modified>
</cp:coreProperties>
</file>